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17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712" r:id="rId2"/>
  </p:sldMasterIdLst>
  <p:sldIdLst>
    <p:sldId id="30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30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9" r:id="rId23"/>
    <p:sldId id="277" r:id="rId24"/>
    <p:sldId id="302" r:id="rId25"/>
    <p:sldId id="303" r:id="rId26"/>
    <p:sldId id="280" r:id="rId27"/>
    <p:sldId id="281" r:id="rId28"/>
    <p:sldId id="282" r:id="rId29"/>
    <p:sldId id="305" r:id="rId30"/>
    <p:sldId id="30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6" r:id="rId40"/>
    <p:sldId id="307" r:id="rId41"/>
    <p:sldId id="308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234EF-D043-419C-B04B-7EC192D4C2C2}" v="1" dt="2025-10-16T09:41:46.4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08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ne Davies" userId="524b26be32b48be7" providerId="LiveId" clId="{B4FA5B75-8115-496C-8A8A-1864D1A2D7F0}"/>
    <pc:docChg chg="undo custSel addSld delSld modSld modMainMaster">
      <pc:chgData name="Dianne Davies" userId="524b26be32b48be7" providerId="LiveId" clId="{B4FA5B75-8115-496C-8A8A-1864D1A2D7F0}" dt="2025-10-16T09:49:50.475" v="1289" actId="6549"/>
      <pc:docMkLst>
        <pc:docMk/>
      </pc:docMkLst>
      <pc:sldChg chg="del">
        <pc:chgData name="Dianne Davies" userId="524b26be32b48be7" providerId="LiveId" clId="{B4FA5B75-8115-496C-8A8A-1864D1A2D7F0}" dt="2025-09-12T11:23:29.576" v="879" actId="2696"/>
        <pc:sldMkLst>
          <pc:docMk/>
          <pc:sldMk cId="0" sldId="256"/>
        </pc:sldMkLst>
      </pc:sldChg>
      <pc:sldChg chg="addSp delSp modSp mod modClrScheme chgLayout">
        <pc:chgData name="Dianne Davies" userId="524b26be32b48be7" providerId="LiveId" clId="{B4FA5B75-8115-496C-8A8A-1864D1A2D7F0}" dt="2025-10-16T09:43:27.904" v="1266" actId="313"/>
        <pc:sldMkLst>
          <pc:docMk/>
          <pc:sldMk cId="0" sldId="257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57"/>
            <ac:spMk id="2" creationId="{00000000-0000-0000-0000-000000000000}"/>
          </ac:spMkLst>
        </pc:spChg>
        <pc:spChg chg="mod">
          <ac:chgData name="Dianne Davies" userId="524b26be32b48be7" providerId="LiveId" clId="{B4FA5B75-8115-496C-8A8A-1864D1A2D7F0}" dt="2025-10-16T09:43:27.904" v="1266" actId="313"/>
          <ac:spMkLst>
            <pc:docMk/>
            <pc:sldMk cId="0" sldId="257"/>
            <ac:spMk id="3" creationId="{00000000-0000-0000-0000-000000000000}"/>
          </ac:spMkLst>
        </pc:spChg>
      </pc:sldChg>
      <pc:sldChg chg="modSp mod setBg chgLayout">
        <pc:chgData name="Dianne Davies" userId="524b26be32b48be7" providerId="LiveId" clId="{B4FA5B75-8115-496C-8A8A-1864D1A2D7F0}" dt="2025-10-16T09:45:41.978" v="1276" actId="1076"/>
        <pc:sldMkLst>
          <pc:docMk/>
          <pc:sldMk cId="0" sldId="258"/>
        </pc:sldMkLst>
        <pc:spChg chg="mod">
          <ac:chgData name="Dianne Davies" userId="524b26be32b48be7" providerId="LiveId" clId="{B4FA5B75-8115-496C-8A8A-1864D1A2D7F0}" dt="2025-10-16T09:45:41.978" v="1276" actId="1076"/>
          <ac:spMkLst>
            <pc:docMk/>
            <pc:sldMk cId="0" sldId="258"/>
            <ac:spMk id="3" creationId="{00000000-0000-0000-0000-000000000000}"/>
          </ac:spMkLst>
        </pc:spChg>
      </pc:sldChg>
      <pc:sldChg chg="delSp modSp mod setBg chgLayout">
        <pc:chgData name="Dianne Davies" userId="524b26be32b48be7" providerId="LiveId" clId="{B4FA5B75-8115-496C-8A8A-1864D1A2D7F0}" dt="2025-09-12T12:39:47.515" v="1209" actId="113"/>
        <pc:sldMkLst>
          <pc:docMk/>
          <pc:sldMk cId="0" sldId="259"/>
        </pc:sldMkLst>
      </pc:sldChg>
      <pc:sldChg chg="del">
        <pc:chgData name="Dianne Davies" userId="524b26be32b48be7" providerId="LiveId" clId="{B4FA5B75-8115-496C-8A8A-1864D1A2D7F0}" dt="2025-09-12T07:02:14.241" v="14" actId="2696"/>
        <pc:sldMkLst>
          <pc:docMk/>
          <pc:sldMk cId="0" sldId="260"/>
        </pc:sldMkLst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61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62"/>
        </pc:sldMkLst>
        <pc:spChg chg="mod">
          <ac:chgData name="Dianne Davies" userId="524b26be32b48be7" providerId="LiveId" clId="{B4FA5B75-8115-496C-8A8A-1864D1A2D7F0}" dt="2025-10-16T09:41:46.469" v="1265"/>
          <ac:spMkLst>
            <pc:docMk/>
            <pc:sldMk cId="0" sldId="262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6:12.031" v="1277" actId="20577"/>
        <pc:sldMkLst>
          <pc:docMk/>
          <pc:sldMk cId="0" sldId="263"/>
        </pc:sldMkLst>
        <pc:spChg chg="mod">
          <ac:chgData name="Dianne Davies" userId="524b26be32b48be7" providerId="LiveId" clId="{B4FA5B75-8115-496C-8A8A-1864D1A2D7F0}" dt="2025-10-16T09:46:12.031" v="1277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09-12T12:40:18.048" v="1213" actId="113"/>
        <pc:sldMkLst>
          <pc:docMk/>
          <pc:sldMk cId="0" sldId="264"/>
        </pc:sldMkLst>
      </pc:sldChg>
      <pc:sldChg chg="modSp mod modClrScheme chgLayout">
        <pc:chgData name="Dianne Davies" userId="524b26be32b48be7" providerId="LiveId" clId="{B4FA5B75-8115-496C-8A8A-1864D1A2D7F0}" dt="2025-10-16T09:44:36.630" v="1271" actId="313"/>
        <pc:sldMkLst>
          <pc:docMk/>
          <pc:sldMk cId="0" sldId="265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65"/>
            <ac:spMk id="2" creationId="{00000000-0000-0000-0000-000000000000}"/>
          </ac:spMkLst>
        </pc:spChg>
        <pc:spChg chg="mod">
          <ac:chgData name="Dianne Davies" userId="524b26be32b48be7" providerId="LiveId" clId="{B4FA5B75-8115-496C-8A8A-1864D1A2D7F0}" dt="2025-10-16T09:44:36.630" v="1271" actId="313"/>
          <ac:spMkLst>
            <pc:docMk/>
            <pc:sldMk cId="0" sldId="265"/>
            <ac:spMk id="3" creationId="{00000000-0000-0000-0000-000000000000}"/>
          </ac:spMkLst>
        </pc:spChg>
      </pc:sldChg>
      <pc:sldChg chg="modSp del mod modClrScheme chgLayout">
        <pc:chgData name="Dianne Davies" userId="524b26be32b48be7" providerId="LiveId" clId="{B4FA5B75-8115-496C-8A8A-1864D1A2D7F0}" dt="2025-09-12T10:49:31.825" v="479" actId="2696"/>
        <pc:sldMkLst>
          <pc:docMk/>
          <pc:sldMk cId="0" sldId="266"/>
        </pc:sldMkLst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67"/>
        </pc:sldMkLst>
        <pc:spChg chg="mod">
          <ac:chgData name="Dianne Davies" userId="524b26be32b48be7" providerId="LiveId" clId="{B4FA5B75-8115-496C-8A8A-1864D1A2D7F0}" dt="2025-10-16T09:41:46.469" v="1265"/>
          <ac:spMkLst>
            <pc:docMk/>
            <pc:sldMk cId="0" sldId="267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68"/>
        </pc:sldMkLst>
        <pc:spChg chg="mod">
          <ac:chgData name="Dianne Davies" userId="524b26be32b48be7" providerId="LiveId" clId="{B4FA5B75-8115-496C-8A8A-1864D1A2D7F0}" dt="2025-10-16T09:41:46.469" v="1265"/>
          <ac:spMkLst>
            <pc:docMk/>
            <pc:sldMk cId="0" sldId="268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5:15.104" v="1275" actId="20577"/>
        <pc:sldMkLst>
          <pc:docMk/>
          <pc:sldMk cId="0" sldId="269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69"/>
            <ac:spMk id="2" creationId="{00000000-0000-0000-0000-000000000000}"/>
          </ac:spMkLst>
        </pc:spChg>
        <pc:spChg chg="mod">
          <ac:chgData name="Dianne Davies" userId="524b26be32b48be7" providerId="LiveId" clId="{B4FA5B75-8115-496C-8A8A-1864D1A2D7F0}" dt="2025-10-16T09:45:15.104" v="1275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70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0"/>
            <ac:spMk id="2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6:54.520" v="1278" actId="20577"/>
        <pc:sldMkLst>
          <pc:docMk/>
          <pc:sldMk cId="0" sldId="271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1"/>
            <ac:spMk id="2" creationId="{00000000-0000-0000-0000-000000000000}"/>
          </ac:spMkLst>
        </pc:spChg>
        <pc:spChg chg="mod">
          <ac:chgData name="Dianne Davies" userId="524b26be32b48be7" providerId="LiveId" clId="{B4FA5B75-8115-496C-8A8A-1864D1A2D7F0}" dt="2025-10-16T09:46:54.520" v="1278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72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2"/>
            <ac:spMk id="2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73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3"/>
            <ac:spMk id="2" creationId="{00000000-0000-0000-0000-000000000000}"/>
          </ac:spMkLst>
        </pc:spChg>
        <pc:spChg chg="mod">
          <ac:chgData name="Dianne Davies" userId="524b26be32b48be7" providerId="LiveId" clId="{B4FA5B75-8115-496C-8A8A-1864D1A2D7F0}" dt="2025-10-16T09:41:46.469" v="1265"/>
          <ac:spMkLst>
            <pc:docMk/>
            <pc:sldMk cId="0" sldId="273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74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4"/>
            <ac:spMk id="2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75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5"/>
            <ac:spMk id="2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1:46.469" v="1265"/>
        <pc:sldMkLst>
          <pc:docMk/>
          <pc:sldMk cId="0" sldId="276"/>
        </pc:sldMkLst>
        <pc:spChg chg="mod ord">
          <ac:chgData name="Dianne Davies" userId="524b26be32b48be7" providerId="LiveId" clId="{B4FA5B75-8115-496C-8A8A-1864D1A2D7F0}" dt="2025-10-16T09:41:46.469" v="1265"/>
          <ac:spMkLst>
            <pc:docMk/>
            <pc:sldMk cId="0" sldId="276"/>
            <ac:spMk id="2" creationId="{00000000-0000-0000-0000-000000000000}"/>
          </ac:spMkLst>
        </pc:spChg>
        <pc:spChg chg="mod">
          <ac:chgData name="Dianne Davies" userId="524b26be32b48be7" providerId="LiveId" clId="{B4FA5B75-8115-496C-8A8A-1864D1A2D7F0}" dt="2025-10-16T09:41:46.469" v="1265"/>
          <ac:spMkLst>
            <pc:docMk/>
            <pc:sldMk cId="0" sldId="276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10-16T09:47:45.389" v="1280" actId="6549"/>
        <pc:sldMkLst>
          <pc:docMk/>
          <pc:sldMk cId="0" sldId="277"/>
        </pc:sldMkLst>
        <pc:spChg chg="mod">
          <ac:chgData name="Dianne Davies" userId="524b26be32b48be7" providerId="LiveId" clId="{B4FA5B75-8115-496C-8A8A-1864D1A2D7F0}" dt="2025-10-16T09:47:45.389" v="1280" actId="6549"/>
          <ac:spMkLst>
            <pc:docMk/>
            <pc:sldMk cId="0" sldId="277"/>
            <ac:spMk id="3" creationId="{00000000-0000-0000-0000-000000000000}"/>
          </ac:spMkLst>
        </pc:spChg>
      </pc:sldChg>
      <pc:sldChg chg="delSp modSp del mod modClrScheme chgLayout">
        <pc:chgData name="Dianne Davies" userId="524b26be32b48be7" providerId="LiveId" clId="{B4FA5B75-8115-496C-8A8A-1864D1A2D7F0}" dt="2025-09-12T10:58:30.704" v="540" actId="2696"/>
        <pc:sldMkLst>
          <pc:docMk/>
          <pc:sldMk cId="0" sldId="278"/>
        </pc:sldMkLst>
      </pc:sldChg>
      <pc:sldChg chg="modSp del mod modClrScheme chgLayout">
        <pc:chgData name="Dianne Davies" userId="524b26be32b48be7" providerId="LiveId" clId="{B4FA5B75-8115-496C-8A8A-1864D1A2D7F0}" dt="2025-09-12T11:00:23.546" v="590" actId="2696"/>
        <pc:sldMkLst>
          <pc:docMk/>
          <pc:sldMk cId="0" sldId="279"/>
        </pc:sldMkLst>
      </pc:sldChg>
      <pc:sldChg chg="modSp mod modClrScheme chgLayout">
        <pc:chgData name="Dianne Davies" userId="524b26be32b48be7" providerId="LiveId" clId="{B4FA5B75-8115-496C-8A8A-1864D1A2D7F0}" dt="2025-09-12T12:43:21.554" v="1234" actId="113"/>
        <pc:sldMkLst>
          <pc:docMk/>
          <pc:sldMk cId="0" sldId="280"/>
        </pc:sldMkLst>
      </pc:sldChg>
      <pc:sldChg chg="modSp mod modClrScheme chgLayout">
        <pc:chgData name="Dianne Davies" userId="524b26be32b48be7" providerId="LiveId" clId="{B4FA5B75-8115-496C-8A8A-1864D1A2D7F0}" dt="2025-10-16T09:48:25.307" v="1284" actId="20577"/>
        <pc:sldMkLst>
          <pc:docMk/>
          <pc:sldMk cId="0" sldId="281"/>
        </pc:sldMkLst>
        <pc:spChg chg="mod">
          <ac:chgData name="Dianne Davies" userId="524b26be32b48be7" providerId="LiveId" clId="{B4FA5B75-8115-496C-8A8A-1864D1A2D7F0}" dt="2025-10-16T09:48:25.307" v="1284" actId="20577"/>
          <ac:spMkLst>
            <pc:docMk/>
            <pc:sldMk cId="0" sldId="281"/>
            <ac:spMk id="3" creationId="{00000000-0000-0000-0000-000000000000}"/>
          </ac:spMkLst>
        </pc:spChg>
      </pc:sldChg>
      <pc:sldChg chg="addSp modSp mod modClrScheme chgLayout">
        <pc:chgData name="Dianne Davies" userId="524b26be32b48be7" providerId="LiveId" clId="{B4FA5B75-8115-496C-8A8A-1864D1A2D7F0}" dt="2025-09-12T12:43:42.400" v="1236" actId="113"/>
        <pc:sldMkLst>
          <pc:docMk/>
          <pc:sldMk cId="0" sldId="282"/>
        </pc:sldMkLst>
      </pc:sldChg>
      <pc:sldChg chg="delSp modSp del mod">
        <pc:chgData name="Dianne Davies" userId="524b26be32b48be7" providerId="LiveId" clId="{B4FA5B75-8115-496C-8A8A-1864D1A2D7F0}" dt="2025-09-12T11:17:41.053" v="837" actId="2696"/>
        <pc:sldMkLst>
          <pc:docMk/>
          <pc:sldMk cId="0" sldId="283"/>
        </pc:sldMkLst>
      </pc:sldChg>
      <pc:sldChg chg="delSp modSp del mod">
        <pc:chgData name="Dianne Davies" userId="524b26be32b48be7" providerId="LiveId" clId="{B4FA5B75-8115-496C-8A8A-1864D1A2D7F0}" dt="2025-09-12T11:10:13.693" v="672" actId="2696"/>
        <pc:sldMkLst>
          <pc:docMk/>
          <pc:sldMk cId="0" sldId="284"/>
        </pc:sldMkLst>
      </pc:sldChg>
      <pc:sldChg chg="modSp mod modClrScheme chgLayout">
        <pc:chgData name="Dianne Davies" userId="524b26be32b48be7" providerId="LiveId" clId="{B4FA5B75-8115-496C-8A8A-1864D1A2D7F0}" dt="2025-09-12T12:45:04.889" v="1245" actId="113"/>
        <pc:sldMkLst>
          <pc:docMk/>
          <pc:sldMk cId="0" sldId="285"/>
        </pc:sldMkLst>
      </pc:sldChg>
      <pc:sldChg chg="modSp mod modClrScheme chgLayout">
        <pc:chgData name="Dianne Davies" userId="524b26be32b48be7" providerId="LiveId" clId="{B4FA5B75-8115-496C-8A8A-1864D1A2D7F0}" dt="2025-09-12T12:45:17.289" v="1246" actId="113"/>
        <pc:sldMkLst>
          <pc:docMk/>
          <pc:sldMk cId="0" sldId="286"/>
        </pc:sldMkLst>
      </pc:sldChg>
      <pc:sldChg chg="addSp modSp mod modClrScheme chgLayout">
        <pc:chgData name="Dianne Davies" userId="524b26be32b48be7" providerId="LiveId" clId="{B4FA5B75-8115-496C-8A8A-1864D1A2D7F0}" dt="2025-09-12T12:45:25.456" v="1247" actId="113"/>
        <pc:sldMkLst>
          <pc:docMk/>
          <pc:sldMk cId="0" sldId="287"/>
        </pc:sldMkLst>
      </pc:sldChg>
      <pc:sldChg chg="modSp mod modClrScheme chgLayout">
        <pc:chgData name="Dianne Davies" userId="524b26be32b48be7" providerId="LiveId" clId="{B4FA5B75-8115-496C-8A8A-1864D1A2D7F0}" dt="2025-09-12T12:45:32.774" v="1248" actId="113"/>
        <pc:sldMkLst>
          <pc:docMk/>
          <pc:sldMk cId="0" sldId="288"/>
        </pc:sldMkLst>
      </pc:sldChg>
      <pc:sldChg chg="modSp mod modClrScheme chgLayout">
        <pc:chgData name="Dianne Davies" userId="524b26be32b48be7" providerId="LiveId" clId="{B4FA5B75-8115-496C-8A8A-1864D1A2D7F0}" dt="2025-09-12T12:45:42.783" v="1249" actId="113"/>
        <pc:sldMkLst>
          <pc:docMk/>
          <pc:sldMk cId="0" sldId="289"/>
        </pc:sldMkLst>
      </pc:sldChg>
      <pc:sldChg chg="modSp mod modClrScheme chgLayout">
        <pc:chgData name="Dianne Davies" userId="524b26be32b48be7" providerId="LiveId" clId="{B4FA5B75-8115-496C-8A8A-1864D1A2D7F0}" dt="2025-10-16T09:49:20.842" v="1285" actId="33524"/>
        <pc:sldMkLst>
          <pc:docMk/>
          <pc:sldMk cId="0" sldId="290"/>
        </pc:sldMkLst>
        <pc:spChg chg="mod">
          <ac:chgData name="Dianne Davies" userId="524b26be32b48be7" providerId="LiveId" clId="{B4FA5B75-8115-496C-8A8A-1864D1A2D7F0}" dt="2025-10-16T09:49:20.842" v="1285" actId="33524"/>
          <ac:spMkLst>
            <pc:docMk/>
            <pc:sldMk cId="0" sldId="290"/>
            <ac:spMk id="3" creationId="{00000000-0000-0000-0000-000000000000}"/>
          </ac:spMkLst>
        </pc:spChg>
      </pc:sldChg>
      <pc:sldChg chg="modSp mod modClrScheme chgLayout">
        <pc:chgData name="Dianne Davies" userId="524b26be32b48be7" providerId="LiveId" clId="{B4FA5B75-8115-496C-8A8A-1864D1A2D7F0}" dt="2025-09-12T12:49:08.529" v="1264" actId="20577"/>
        <pc:sldMkLst>
          <pc:docMk/>
          <pc:sldMk cId="0" sldId="291"/>
        </pc:sldMkLst>
      </pc:sldChg>
      <pc:sldChg chg="modSp mod modClrScheme chgLayout">
        <pc:chgData name="Dianne Davies" userId="524b26be32b48be7" providerId="LiveId" clId="{B4FA5B75-8115-496C-8A8A-1864D1A2D7F0}" dt="2025-10-16T09:49:50.475" v="1289" actId="6549"/>
        <pc:sldMkLst>
          <pc:docMk/>
          <pc:sldMk cId="0" sldId="292"/>
        </pc:sldMkLst>
        <pc:spChg chg="mod">
          <ac:chgData name="Dianne Davies" userId="524b26be32b48be7" providerId="LiveId" clId="{B4FA5B75-8115-496C-8A8A-1864D1A2D7F0}" dt="2025-10-16T09:49:50.475" v="1289" actId="6549"/>
          <ac:spMkLst>
            <pc:docMk/>
            <pc:sldMk cId="0" sldId="292"/>
            <ac:spMk id="3" creationId="{00000000-0000-0000-0000-000000000000}"/>
          </ac:spMkLst>
        </pc:spChg>
      </pc:sldChg>
      <pc:sldChg chg="delSp modSp del mod modClrScheme chgLayout">
        <pc:chgData name="Dianne Davies" userId="524b26be32b48be7" providerId="LiveId" clId="{B4FA5B75-8115-496C-8A8A-1864D1A2D7F0}" dt="2025-09-12T11:36:07.724" v="1008" actId="2696"/>
        <pc:sldMkLst>
          <pc:docMk/>
          <pc:sldMk cId="0" sldId="293"/>
        </pc:sldMkLst>
      </pc:sldChg>
      <pc:sldChg chg="delSp modSp del mod">
        <pc:chgData name="Dianne Davies" userId="524b26be32b48be7" providerId="LiveId" clId="{B4FA5B75-8115-496C-8A8A-1864D1A2D7F0}" dt="2025-09-12T11:37:51.644" v="1021" actId="2696"/>
        <pc:sldMkLst>
          <pc:docMk/>
          <pc:sldMk cId="0" sldId="294"/>
        </pc:sldMkLst>
      </pc:sldChg>
      <pc:sldChg chg="delSp modSp del mod">
        <pc:chgData name="Dianne Davies" userId="524b26be32b48be7" providerId="LiveId" clId="{B4FA5B75-8115-496C-8A8A-1864D1A2D7F0}" dt="2025-09-12T11:41:14.816" v="1075" actId="2696"/>
        <pc:sldMkLst>
          <pc:docMk/>
          <pc:sldMk cId="0" sldId="295"/>
        </pc:sldMkLst>
      </pc:sldChg>
      <pc:sldChg chg="delSp modSp del mod modClrScheme chgLayout">
        <pc:chgData name="Dianne Davies" userId="524b26be32b48be7" providerId="LiveId" clId="{B4FA5B75-8115-496C-8A8A-1864D1A2D7F0}" dt="2025-09-12T11:44:51.194" v="1168" actId="2696"/>
        <pc:sldMkLst>
          <pc:docMk/>
          <pc:sldMk cId="0" sldId="296"/>
        </pc:sldMkLst>
      </pc:sldChg>
      <pc:sldChg chg="modSp del">
        <pc:chgData name="Dianne Davies" userId="524b26be32b48be7" providerId="LiveId" clId="{B4FA5B75-8115-496C-8A8A-1864D1A2D7F0}" dt="2025-09-12T11:44:55.677" v="1169" actId="2696"/>
        <pc:sldMkLst>
          <pc:docMk/>
          <pc:sldMk cId="0" sldId="297"/>
        </pc:sldMkLst>
      </pc:sldChg>
      <pc:sldChg chg="del">
        <pc:chgData name="Dianne Davies" userId="524b26be32b48be7" providerId="LiveId" clId="{B4FA5B75-8115-496C-8A8A-1864D1A2D7F0}" dt="2025-09-12T11:45:05.246" v="1170" actId="2696"/>
        <pc:sldMkLst>
          <pc:docMk/>
          <pc:sldMk cId="0" sldId="298"/>
        </pc:sldMkLst>
      </pc:sldChg>
      <pc:sldChg chg="modSp add">
        <pc:chgData name="Dianne Davies" userId="524b26be32b48be7" providerId="LiveId" clId="{B4FA5B75-8115-496C-8A8A-1864D1A2D7F0}" dt="2025-10-16T09:41:46.469" v="1265"/>
        <pc:sldMkLst>
          <pc:docMk/>
          <pc:sldMk cId="0" sldId="299"/>
        </pc:sldMkLst>
        <pc:spChg chg="mod">
          <ac:chgData name="Dianne Davies" userId="524b26be32b48be7" providerId="LiveId" clId="{B4FA5B75-8115-496C-8A8A-1864D1A2D7F0}" dt="2025-10-16T09:41:46.469" v="1265"/>
          <ac:spMkLst>
            <pc:docMk/>
            <pc:sldMk cId="0" sldId="299"/>
            <ac:spMk id="3" creationId="{00000000-0000-0000-0000-000000000000}"/>
          </ac:spMkLst>
        </pc:spChg>
      </pc:sldChg>
      <pc:sldChg chg="addSp delSp modSp new mod">
        <pc:chgData name="Dianne Davies" userId="524b26be32b48be7" providerId="LiveId" clId="{B4FA5B75-8115-496C-8A8A-1864D1A2D7F0}" dt="2025-10-16T09:41:46.469" v="1265"/>
        <pc:sldMkLst>
          <pc:docMk/>
          <pc:sldMk cId="1376678032" sldId="300"/>
        </pc:sldMkLst>
        <pc:spChg chg="add mod">
          <ac:chgData name="Dianne Davies" userId="524b26be32b48be7" providerId="LiveId" clId="{B4FA5B75-8115-496C-8A8A-1864D1A2D7F0}" dt="2025-10-16T09:41:46.469" v="1265"/>
          <ac:spMkLst>
            <pc:docMk/>
            <pc:sldMk cId="1376678032" sldId="300"/>
            <ac:spMk id="5" creationId="{2AB48BB0-8B34-DDAB-337E-6625B884886F}"/>
          </ac:spMkLst>
        </pc:spChg>
      </pc:sldChg>
      <pc:sldChg chg="new del">
        <pc:chgData name="Dianne Davies" userId="524b26be32b48be7" providerId="LiveId" clId="{B4FA5B75-8115-496C-8A8A-1864D1A2D7F0}" dt="2025-09-12T10:17:36.487" v="174" actId="680"/>
        <pc:sldMkLst>
          <pc:docMk/>
          <pc:sldMk cId="2884532563" sldId="300"/>
        </pc:sldMkLst>
      </pc:sldChg>
      <pc:sldChg chg="addSp modSp new mod">
        <pc:chgData name="Dianne Davies" userId="524b26be32b48be7" providerId="LiveId" clId="{B4FA5B75-8115-496C-8A8A-1864D1A2D7F0}" dt="2025-10-16T09:44:01.997" v="1269" actId="20577"/>
        <pc:sldMkLst>
          <pc:docMk/>
          <pc:sldMk cId="218179315" sldId="301"/>
        </pc:sldMkLst>
        <pc:spChg chg="mod">
          <ac:chgData name="Dianne Davies" userId="524b26be32b48be7" providerId="LiveId" clId="{B4FA5B75-8115-496C-8A8A-1864D1A2D7F0}" dt="2025-10-16T09:44:01.997" v="1269" actId="20577"/>
          <ac:spMkLst>
            <pc:docMk/>
            <pc:sldMk cId="218179315" sldId="301"/>
            <ac:spMk id="3" creationId="{40AFC343-8CD3-F968-A46B-6FA4C2EFEFE5}"/>
          </ac:spMkLst>
        </pc:spChg>
        <pc:spChg chg="add mod">
          <ac:chgData name="Dianne Davies" userId="524b26be32b48be7" providerId="LiveId" clId="{B4FA5B75-8115-496C-8A8A-1864D1A2D7F0}" dt="2025-10-16T09:43:41.336" v="1268" actId="20577"/>
          <ac:spMkLst>
            <pc:docMk/>
            <pc:sldMk cId="218179315" sldId="301"/>
            <ac:spMk id="5" creationId="{F3066278-D792-BC6B-F115-93644A3C750A}"/>
          </ac:spMkLst>
        </pc:spChg>
      </pc:sldChg>
      <pc:sldChg chg="addSp modSp new mod">
        <pc:chgData name="Dianne Davies" userId="524b26be32b48be7" providerId="LiveId" clId="{B4FA5B75-8115-496C-8A8A-1864D1A2D7F0}" dt="2025-09-12T12:43:03.285" v="1232" actId="113"/>
        <pc:sldMkLst>
          <pc:docMk/>
          <pc:sldMk cId="4201415597" sldId="302"/>
        </pc:sldMkLst>
      </pc:sldChg>
      <pc:sldChg chg="addSp delSp modSp new mod">
        <pc:chgData name="Dianne Davies" userId="524b26be32b48be7" providerId="LiveId" clId="{B4FA5B75-8115-496C-8A8A-1864D1A2D7F0}" dt="2025-10-16T09:48:06.842" v="1282" actId="20577"/>
        <pc:sldMkLst>
          <pc:docMk/>
          <pc:sldMk cId="790748446" sldId="303"/>
        </pc:sldMkLst>
        <pc:spChg chg="mod">
          <ac:chgData name="Dianne Davies" userId="524b26be32b48be7" providerId="LiveId" clId="{B4FA5B75-8115-496C-8A8A-1864D1A2D7F0}" dt="2025-10-16T09:48:06.842" v="1282" actId="20577"/>
          <ac:spMkLst>
            <pc:docMk/>
            <pc:sldMk cId="790748446" sldId="303"/>
            <ac:spMk id="3" creationId="{4FB00C3C-57E2-48AB-C88F-AE20B14C6670}"/>
          </ac:spMkLst>
        </pc:spChg>
      </pc:sldChg>
      <pc:sldChg chg="addSp modSp new mod">
        <pc:chgData name="Dianne Davies" userId="524b26be32b48be7" providerId="LiveId" clId="{B4FA5B75-8115-496C-8A8A-1864D1A2D7F0}" dt="2025-09-12T12:44:04.396" v="1240" actId="20577"/>
        <pc:sldMkLst>
          <pc:docMk/>
          <pc:sldMk cId="1385098866" sldId="304"/>
        </pc:sldMkLst>
      </pc:sldChg>
      <pc:sldChg chg="addSp delSp modSp new mod">
        <pc:chgData name="Dianne Davies" userId="524b26be32b48be7" providerId="LiveId" clId="{B4FA5B75-8115-496C-8A8A-1864D1A2D7F0}" dt="2025-09-12T12:43:48.149" v="1237" actId="113"/>
        <pc:sldMkLst>
          <pc:docMk/>
          <pc:sldMk cId="199005452" sldId="305"/>
        </pc:sldMkLst>
      </pc:sldChg>
      <pc:sldChg chg="addSp modSp new mod">
        <pc:chgData name="Dianne Davies" userId="524b26be32b48be7" providerId="LiveId" clId="{B4FA5B75-8115-496C-8A8A-1864D1A2D7F0}" dt="2025-09-12T12:46:15.229" v="1253" actId="113"/>
        <pc:sldMkLst>
          <pc:docMk/>
          <pc:sldMk cId="3396478708" sldId="306"/>
        </pc:sldMkLst>
      </pc:sldChg>
      <pc:sldChg chg="addSp modSp new mod">
        <pc:chgData name="Dianne Davies" userId="524b26be32b48be7" providerId="LiveId" clId="{B4FA5B75-8115-496C-8A8A-1864D1A2D7F0}" dt="2025-10-16T09:41:46.469" v="1265"/>
        <pc:sldMkLst>
          <pc:docMk/>
          <pc:sldMk cId="4079573115" sldId="307"/>
        </pc:sldMkLst>
        <pc:spChg chg="add mod">
          <ac:chgData name="Dianne Davies" userId="524b26be32b48be7" providerId="LiveId" clId="{B4FA5B75-8115-496C-8A8A-1864D1A2D7F0}" dt="2025-10-16T09:41:46.469" v="1265"/>
          <ac:spMkLst>
            <pc:docMk/>
            <pc:sldMk cId="4079573115" sldId="307"/>
            <ac:spMk id="5" creationId="{F7597716-27A2-54EB-E5C8-F97029F39E33}"/>
          </ac:spMkLst>
        </pc:spChg>
      </pc:sldChg>
      <pc:sldChg chg="addSp modSp new mod">
        <pc:chgData name="Dianne Davies" userId="524b26be32b48be7" providerId="LiveId" clId="{B4FA5B75-8115-496C-8A8A-1864D1A2D7F0}" dt="2025-09-12T12:47:08.546" v="1257" actId="12"/>
        <pc:sldMkLst>
          <pc:docMk/>
          <pc:sldMk cId="301062086" sldId="308"/>
        </pc:sldMkLst>
      </pc:sldChg>
      <pc:sldMasterChg chg="modSldLayout">
        <pc:chgData name="Dianne Davies" userId="524b26be32b48be7" providerId="LiveId" clId="{B4FA5B75-8115-496C-8A8A-1864D1A2D7F0}" dt="2025-09-12T10:00:22.907" v="170"/>
        <pc:sldMasterMkLst>
          <pc:docMk/>
          <pc:sldMasterMk cId="936208599" sldId="2147483678"/>
        </pc:sldMasterMkLst>
        <pc:sldLayoutChg chg="delSp">
          <pc:chgData name="Dianne Davies" userId="524b26be32b48be7" providerId="LiveId" clId="{B4FA5B75-8115-496C-8A8A-1864D1A2D7F0}" dt="2025-09-12T10:00:22.907" v="170"/>
          <pc:sldLayoutMkLst>
            <pc:docMk/>
            <pc:sldMasterMk cId="936208599" sldId="2147483678"/>
            <pc:sldLayoutMk cId="3344970789" sldId="2147483694"/>
          </pc:sldLayoutMkLst>
        </pc:sldLayoutChg>
      </pc:sldMasterChg>
      <pc:sldMasterChg chg="delSldLayout">
        <pc:chgData name="Dianne Davies" userId="524b26be32b48be7" providerId="LiveId" clId="{B4FA5B75-8115-496C-8A8A-1864D1A2D7F0}" dt="2025-09-12T11:45:05.246" v="1170" actId="2696"/>
        <pc:sldMasterMkLst>
          <pc:docMk/>
          <pc:sldMasterMk cId="3768479819" sldId="2147483712"/>
        </pc:sldMasterMkLst>
        <pc:sldLayoutChg chg="del">
          <pc:chgData name="Dianne Davies" userId="524b26be32b48be7" providerId="LiveId" clId="{B4FA5B75-8115-496C-8A8A-1864D1A2D7F0}" dt="2025-09-12T11:45:05.246" v="1170" actId="2696"/>
          <pc:sldLayoutMkLst>
            <pc:docMk/>
            <pc:sldMasterMk cId="3768479819" sldId="2147483712"/>
            <pc:sldLayoutMk cId="1116920140" sldId="214748372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EA07-1919-B225-52DC-8B7C8958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373E1-60D5-7BFA-4652-6447DA83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E49B0-A3F3-0C13-27B8-F4FA5CEA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C7835-7569-9E3D-6B56-59677110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27EA9B-A847-D288-212E-4F76B0AA5D5C}"/>
              </a:ext>
            </a:extLst>
          </p:cNvPr>
          <p:cNvSpPr/>
          <p:nvPr/>
        </p:nvSpPr>
        <p:spPr>
          <a:xfrm>
            <a:off x="2540823" y="1916321"/>
            <a:ext cx="2893401" cy="3025359"/>
          </a:xfrm>
          <a:custGeom>
            <a:avLst/>
            <a:gdLst>
              <a:gd name="connsiteX0" fmla="*/ 1915648 w 5353172"/>
              <a:gd name="connsiteY0" fmla="*/ 201826 h 4197984"/>
              <a:gd name="connsiteX1" fmla="*/ 227474 w 5353172"/>
              <a:gd name="connsiteY1" fmla="*/ 1890000 h 4197984"/>
              <a:gd name="connsiteX2" fmla="*/ 227474 w 5353172"/>
              <a:gd name="connsiteY2" fmla="*/ 2307984 h 4197984"/>
              <a:gd name="connsiteX3" fmla="*/ 1915648 w 5353172"/>
              <a:gd name="connsiteY3" fmla="*/ 3996158 h 4197984"/>
              <a:gd name="connsiteX4" fmla="*/ 3437524 w 5353172"/>
              <a:gd name="connsiteY4" fmla="*/ 3996158 h 4197984"/>
              <a:gd name="connsiteX5" fmla="*/ 5125698 w 5353172"/>
              <a:gd name="connsiteY5" fmla="*/ 2307984 h 4197984"/>
              <a:gd name="connsiteX6" fmla="*/ 5125698 w 5353172"/>
              <a:gd name="connsiteY6" fmla="*/ 1890000 h 4197984"/>
              <a:gd name="connsiteX7" fmla="*/ 3437524 w 5353172"/>
              <a:gd name="connsiteY7" fmla="*/ 201826 h 4197984"/>
              <a:gd name="connsiteX8" fmla="*/ 2002186 w 5353172"/>
              <a:gd name="connsiteY8" fmla="*/ 0 h 4197984"/>
              <a:gd name="connsiteX9" fmla="*/ 3350986 w 5353172"/>
              <a:gd name="connsiteY9" fmla="*/ 0 h 4197984"/>
              <a:gd name="connsiteX10" fmla="*/ 5353172 w 5353172"/>
              <a:gd name="connsiteY10" fmla="*/ 2002186 h 4197984"/>
              <a:gd name="connsiteX11" fmla="*/ 5353172 w 5353172"/>
              <a:gd name="connsiteY11" fmla="*/ 2195798 h 4197984"/>
              <a:gd name="connsiteX12" fmla="*/ 3350986 w 5353172"/>
              <a:gd name="connsiteY12" fmla="*/ 4197984 h 4197984"/>
              <a:gd name="connsiteX13" fmla="*/ 2002186 w 5353172"/>
              <a:gd name="connsiteY13" fmla="*/ 4197984 h 4197984"/>
              <a:gd name="connsiteX14" fmla="*/ 0 w 5353172"/>
              <a:gd name="connsiteY14" fmla="*/ 2195798 h 4197984"/>
              <a:gd name="connsiteX15" fmla="*/ 0 w 5353172"/>
              <a:gd name="connsiteY15" fmla="*/ 2002186 h 4197984"/>
              <a:gd name="connsiteX16" fmla="*/ 2002186 w 5353172"/>
              <a:gd name="connsiteY16" fmla="*/ 0 h 41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3172" h="4197984">
                <a:moveTo>
                  <a:pt x="1915648" y="201826"/>
                </a:moveTo>
                <a:cubicBezTo>
                  <a:pt x="983295" y="201826"/>
                  <a:pt x="227474" y="957647"/>
                  <a:pt x="227474" y="1890000"/>
                </a:cubicBezTo>
                <a:lnTo>
                  <a:pt x="227474" y="2307984"/>
                </a:lnTo>
                <a:cubicBezTo>
                  <a:pt x="227474" y="3240337"/>
                  <a:pt x="983295" y="3996158"/>
                  <a:pt x="1915648" y="3996158"/>
                </a:cubicBezTo>
                <a:lnTo>
                  <a:pt x="3437524" y="3996158"/>
                </a:lnTo>
                <a:cubicBezTo>
                  <a:pt x="4369877" y="3996158"/>
                  <a:pt x="5125698" y="3240337"/>
                  <a:pt x="5125698" y="2307984"/>
                </a:cubicBezTo>
                <a:lnTo>
                  <a:pt x="5125698" y="1890000"/>
                </a:lnTo>
                <a:cubicBezTo>
                  <a:pt x="5125698" y="957647"/>
                  <a:pt x="4369877" y="201826"/>
                  <a:pt x="3437524" y="201826"/>
                </a:cubicBezTo>
                <a:close/>
                <a:moveTo>
                  <a:pt x="2002186" y="0"/>
                </a:moveTo>
                <a:lnTo>
                  <a:pt x="3350986" y="0"/>
                </a:lnTo>
                <a:cubicBezTo>
                  <a:pt x="4456763" y="0"/>
                  <a:pt x="5353172" y="896409"/>
                  <a:pt x="5353172" y="2002186"/>
                </a:cubicBezTo>
                <a:lnTo>
                  <a:pt x="5353172" y="2195798"/>
                </a:lnTo>
                <a:cubicBezTo>
                  <a:pt x="5353172" y="3301575"/>
                  <a:pt x="4456763" y="4197984"/>
                  <a:pt x="3350986" y="4197984"/>
                </a:cubicBezTo>
                <a:lnTo>
                  <a:pt x="2002186" y="4197984"/>
                </a:lnTo>
                <a:cubicBezTo>
                  <a:pt x="896409" y="4197984"/>
                  <a:pt x="0" y="3301575"/>
                  <a:pt x="0" y="2195798"/>
                </a:cubicBezTo>
                <a:lnTo>
                  <a:pt x="0" y="2002186"/>
                </a:lnTo>
                <a:cubicBezTo>
                  <a:pt x="0" y="896409"/>
                  <a:pt x="896409" y="0"/>
                  <a:pt x="2002186" y="0"/>
                </a:cubicBezTo>
                <a:close/>
              </a:path>
            </a:pathLst>
          </a:custGeom>
          <a:solidFill>
            <a:srgbClr val="F1B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1B81A4-9ACF-37F6-2160-305DE5618A38}"/>
              </a:ext>
            </a:extLst>
          </p:cNvPr>
          <p:cNvSpPr/>
          <p:nvPr/>
        </p:nvSpPr>
        <p:spPr>
          <a:xfrm>
            <a:off x="6167395" y="364157"/>
            <a:ext cx="2765111" cy="2891218"/>
          </a:xfrm>
          <a:prstGeom prst="roundRect">
            <a:avLst>
              <a:gd name="adj" fmla="val 47694"/>
            </a:avLst>
          </a:prstGeom>
          <a:solidFill>
            <a:srgbClr val="F1B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1EDC75-6033-CC6F-BF4E-063D8EB06FF4}"/>
              </a:ext>
            </a:extLst>
          </p:cNvPr>
          <p:cNvGrpSpPr/>
          <p:nvPr/>
        </p:nvGrpSpPr>
        <p:grpSpPr>
          <a:xfrm>
            <a:off x="628650" y="2040521"/>
            <a:ext cx="1634752" cy="1709307"/>
            <a:chOff x="9150037" y="288632"/>
            <a:chExt cx="2179669" cy="17093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945BE8-5786-D057-AD4E-1D568C965CA2}"/>
                </a:ext>
              </a:extLst>
            </p:cNvPr>
            <p:cNvSpPr/>
            <p:nvPr/>
          </p:nvSpPr>
          <p:spPr>
            <a:xfrm>
              <a:off x="9150037" y="288632"/>
              <a:ext cx="2179669" cy="1709307"/>
            </a:xfrm>
            <a:prstGeom prst="roundRect">
              <a:avLst>
                <a:gd name="adj" fmla="val 47694"/>
              </a:avLst>
            </a:prstGeom>
            <a:solidFill>
              <a:srgbClr val="F1B4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33C8ACB-2245-EF95-2EB9-0C53D70E49A1}"/>
                </a:ext>
              </a:extLst>
            </p:cNvPr>
            <p:cNvSpPr/>
            <p:nvPr/>
          </p:nvSpPr>
          <p:spPr>
            <a:xfrm>
              <a:off x="9423449" y="492778"/>
              <a:ext cx="1632838" cy="1301012"/>
            </a:xfrm>
            <a:prstGeom prst="roundRect">
              <a:avLst>
                <a:gd name="adj" fmla="val 444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508BAD-69F2-B627-AB3E-1C0742E23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49" y="2335548"/>
            <a:ext cx="3500926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3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3918C-91A9-6F34-6E74-5D5D787BB3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4" name="Picture 43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F565A0E8-D5F9-CFF7-184C-9BC0638F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5" b="30149"/>
          <a:stretch/>
        </p:blipFill>
        <p:spPr>
          <a:xfrm>
            <a:off x="5968381" y="4255129"/>
            <a:ext cx="3148981" cy="260287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A15BC25-441E-60AA-AB6A-B3EAB8E1DAA1}"/>
              </a:ext>
            </a:extLst>
          </p:cNvPr>
          <p:cNvGrpSpPr/>
          <p:nvPr/>
        </p:nvGrpSpPr>
        <p:grpSpPr>
          <a:xfrm>
            <a:off x="1605282" y="1568155"/>
            <a:ext cx="2966718" cy="3087279"/>
            <a:chOff x="315299" y="1283166"/>
            <a:chExt cx="3857868" cy="3025359"/>
          </a:xfrm>
        </p:grpSpPr>
        <p:pic>
          <p:nvPicPr>
            <p:cNvPr id="30" name="Picture 29" descr="A person in a white shirt and tie&#10;&#10;Description automatically generated">
              <a:extLst>
                <a:ext uri="{FF2B5EF4-FFF2-40B4-BE49-F238E27FC236}">
                  <a16:creationId xmlns:a16="http://schemas.microsoft.com/office/drawing/2014/main" id="{C1ADB075-3E7C-D5B7-7AF1-7DC4EAF3E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" t="2767" r="17508" b="2023"/>
            <a:stretch/>
          </p:blipFill>
          <p:spPr>
            <a:xfrm>
              <a:off x="400826" y="1350236"/>
              <a:ext cx="3686814" cy="2891218"/>
            </a:xfrm>
            <a:custGeom>
              <a:avLst/>
              <a:gdLst>
                <a:gd name="connsiteX0" fmla="*/ 1378938 w 3686814"/>
                <a:gd name="connsiteY0" fmla="*/ 0 h 2891218"/>
                <a:gd name="connsiteX1" fmla="*/ 2307876 w 3686814"/>
                <a:gd name="connsiteY1" fmla="*/ 0 h 2891218"/>
                <a:gd name="connsiteX2" fmla="*/ 3686814 w 3686814"/>
                <a:gd name="connsiteY2" fmla="*/ 1378938 h 2891218"/>
                <a:gd name="connsiteX3" fmla="*/ 3686814 w 3686814"/>
                <a:gd name="connsiteY3" fmla="*/ 1512280 h 2891218"/>
                <a:gd name="connsiteX4" fmla="*/ 2307876 w 3686814"/>
                <a:gd name="connsiteY4" fmla="*/ 2891218 h 2891218"/>
                <a:gd name="connsiteX5" fmla="*/ 1378938 w 3686814"/>
                <a:gd name="connsiteY5" fmla="*/ 2891218 h 2891218"/>
                <a:gd name="connsiteX6" fmla="*/ 0 w 3686814"/>
                <a:gd name="connsiteY6" fmla="*/ 1512280 h 2891218"/>
                <a:gd name="connsiteX7" fmla="*/ 0 w 3686814"/>
                <a:gd name="connsiteY7" fmla="*/ 1378938 h 2891218"/>
                <a:gd name="connsiteX8" fmla="*/ 1378938 w 3686814"/>
                <a:gd name="connsiteY8" fmla="*/ 0 h 289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814" h="2891218">
                  <a:moveTo>
                    <a:pt x="1378938" y="0"/>
                  </a:moveTo>
                  <a:lnTo>
                    <a:pt x="2307876" y="0"/>
                  </a:lnTo>
                  <a:cubicBezTo>
                    <a:pt x="3069442" y="0"/>
                    <a:pt x="3686814" y="617372"/>
                    <a:pt x="3686814" y="1378938"/>
                  </a:cubicBezTo>
                  <a:lnTo>
                    <a:pt x="3686814" y="1512280"/>
                  </a:lnTo>
                  <a:cubicBezTo>
                    <a:pt x="3686814" y="2273846"/>
                    <a:pt x="3069442" y="2891218"/>
                    <a:pt x="2307876" y="2891218"/>
                  </a:cubicBezTo>
                  <a:lnTo>
                    <a:pt x="1378938" y="2891218"/>
                  </a:lnTo>
                  <a:cubicBezTo>
                    <a:pt x="617372" y="2891218"/>
                    <a:pt x="0" y="2273846"/>
                    <a:pt x="0" y="1512280"/>
                  </a:cubicBezTo>
                  <a:lnTo>
                    <a:pt x="0" y="1378938"/>
                  </a:lnTo>
                  <a:cubicBezTo>
                    <a:pt x="0" y="617372"/>
                    <a:pt x="617372" y="0"/>
                    <a:pt x="1378938" y="0"/>
                  </a:cubicBezTo>
                  <a:close/>
                </a:path>
              </a:pathLst>
            </a:custGeom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DB1EE3-AF1B-298B-CEA5-6065A956E308}"/>
                </a:ext>
              </a:extLst>
            </p:cNvPr>
            <p:cNvSpPr/>
            <p:nvPr/>
          </p:nvSpPr>
          <p:spPr>
            <a:xfrm>
              <a:off x="315299" y="1283166"/>
              <a:ext cx="3857868" cy="3025359"/>
            </a:xfrm>
            <a:custGeom>
              <a:avLst/>
              <a:gdLst>
                <a:gd name="connsiteX0" fmla="*/ 1915648 w 5353172"/>
                <a:gd name="connsiteY0" fmla="*/ 201826 h 4197984"/>
                <a:gd name="connsiteX1" fmla="*/ 227474 w 5353172"/>
                <a:gd name="connsiteY1" fmla="*/ 1890000 h 4197984"/>
                <a:gd name="connsiteX2" fmla="*/ 227474 w 5353172"/>
                <a:gd name="connsiteY2" fmla="*/ 2307984 h 4197984"/>
                <a:gd name="connsiteX3" fmla="*/ 1915648 w 5353172"/>
                <a:gd name="connsiteY3" fmla="*/ 3996158 h 4197984"/>
                <a:gd name="connsiteX4" fmla="*/ 3437524 w 5353172"/>
                <a:gd name="connsiteY4" fmla="*/ 3996158 h 4197984"/>
                <a:gd name="connsiteX5" fmla="*/ 5125698 w 5353172"/>
                <a:gd name="connsiteY5" fmla="*/ 2307984 h 4197984"/>
                <a:gd name="connsiteX6" fmla="*/ 5125698 w 5353172"/>
                <a:gd name="connsiteY6" fmla="*/ 1890000 h 4197984"/>
                <a:gd name="connsiteX7" fmla="*/ 3437524 w 5353172"/>
                <a:gd name="connsiteY7" fmla="*/ 201826 h 4197984"/>
                <a:gd name="connsiteX8" fmla="*/ 2002186 w 5353172"/>
                <a:gd name="connsiteY8" fmla="*/ 0 h 4197984"/>
                <a:gd name="connsiteX9" fmla="*/ 3350986 w 5353172"/>
                <a:gd name="connsiteY9" fmla="*/ 0 h 4197984"/>
                <a:gd name="connsiteX10" fmla="*/ 5353172 w 5353172"/>
                <a:gd name="connsiteY10" fmla="*/ 2002186 h 4197984"/>
                <a:gd name="connsiteX11" fmla="*/ 5353172 w 5353172"/>
                <a:gd name="connsiteY11" fmla="*/ 2195798 h 4197984"/>
                <a:gd name="connsiteX12" fmla="*/ 3350986 w 5353172"/>
                <a:gd name="connsiteY12" fmla="*/ 4197984 h 4197984"/>
                <a:gd name="connsiteX13" fmla="*/ 2002186 w 5353172"/>
                <a:gd name="connsiteY13" fmla="*/ 4197984 h 4197984"/>
                <a:gd name="connsiteX14" fmla="*/ 0 w 5353172"/>
                <a:gd name="connsiteY14" fmla="*/ 2195798 h 4197984"/>
                <a:gd name="connsiteX15" fmla="*/ 0 w 5353172"/>
                <a:gd name="connsiteY15" fmla="*/ 2002186 h 4197984"/>
                <a:gd name="connsiteX16" fmla="*/ 2002186 w 5353172"/>
                <a:gd name="connsiteY16" fmla="*/ 0 h 41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3172" h="4197984">
                  <a:moveTo>
                    <a:pt x="1915648" y="201826"/>
                  </a:moveTo>
                  <a:cubicBezTo>
                    <a:pt x="983295" y="201826"/>
                    <a:pt x="227474" y="957647"/>
                    <a:pt x="227474" y="1890000"/>
                  </a:cubicBezTo>
                  <a:lnTo>
                    <a:pt x="227474" y="2307984"/>
                  </a:lnTo>
                  <a:cubicBezTo>
                    <a:pt x="227474" y="3240337"/>
                    <a:pt x="983295" y="3996158"/>
                    <a:pt x="1915648" y="3996158"/>
                  </a:cubicBezTo>
                  <a:lnTo>
                    <a:pt x="3437524" y="3996158"/>
                  </a:lnTo>
                  <a:cubicBezTo>
                    <a:pt x="4369877" y="3996158"/>
                    <a:pt x="5125698" y="3240337"/>
                    <a:pt x="5125698" y="2307984"/>
                  </a:cubicBezTo>
                  <a:lnTo>
                    <a:pt x="5125698" y="1890000"/>
                  </a:lnTo>
                  <a:cubicBezTo>
                    <a:pt x="5125698" y="957647"/>
                    <a:pt x="4369877" y="201826"/>
                    <a:pt x="3437524" y="201826"/>
                  </a:cubicBezTo>
                  <a:close/>
                  <a:moveTo>
                    <a:pt x="2002186" y="0"/>
                  </a:moveTo>
                  <a:lnTo>
                    <a:pt x="3350986" y="0"/>
                  </a:lnTo>
                  <a:cubicBezTo>
                    <a:pt x="4456763" y="0"/>
                    <a:pt x="5353172" y="896409"/>
                    <a:pt x="5353172" y="2002186"/>
                  </a:cubicBezTo>
                  <a:lnTo>
                    <a:pt x="5353172" y="2195798"/>
                  </a:lnTo>
                  <a:cubicBezTo>
                    <a:pt x="5353172" y="3301575"/>
                    <a:pt x="4456763" y="4197984"/>
                    <a:pt x="3350986" y="4197984"/>
                  </a:cubicBezTo>
                  <a:lnTo>
                    <a:pt x="2002186" y="4197984"/>
                  </a:lnTo>
                  <a:cubicBezTo>
                    <a:pt x="896409" y="4197984"/>
                    <a:pt x="0" y="3301575"/>
                    <a:pt x="0" y="2195798"/>
                  </a:cubicBezTo>
                  <a:lnTo>
                    <a:pt x="0" y="2002186"/>
                  </a:lnTo>
                  <a:cubicBezTo>
                    <a:pt x="0" y="896409"/>
                    <a:pt x="896409" y="0"/>
                    <a:pt x="2002186" y="0"/>
                  </a:cubicBezTo>
                  <a:close/>
                </a:path>
              </a:pathLst>
            </a:custGeom>
            <a:solidFill>
              <a:srgbClr val="F1B4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ZA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B7BACA-A46A-AEBB-D906-6FEB2424A97F}"/>
              </a:ext>
            </a:extLst>
          </p:cNvPr>
          <p:cNvGrpSpPr/>
          <p:nvPr/>
        </p:nvGrpSpPr>
        <p:grpSpPr>
          <a:xfrm>
            <a:off x="267450" y="3146016"/>
            <a:ext cx="2966718" cy="3087279"/>
            <a:chOff x="1526906" y="1793790"/>
            <a:chExt cx="3857868" cy="3025359"/>
          </a:xfrm>
        </p:grpSpPr>
        <p:pic>
          <p:nvPicPr>
            <p:cNvPr id="33" name="Picture 32" descr="A person in a hard hat and safety vest holding a tablet&#10;&#10;Description automatically generated">
              <a:extLst>
                <a:ext uri="{FF2B5EF4-FFF2-40B4-BE49-F238E27FC236}">
                  <a16:creationId xmlns:a16="http://schemas.microsoft.com/office/drawing/2014/main" id="{F10D0D2E-2741-BB15-177A-955258B2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4" t="366" r="12824"/>
            <a:stretch>
              <a:fillRect/>
            </a:stretch>
          </p:blipFill>
          <p:spPr>
            <a:xfrm>
              <a:off x="1625374" y="1896446"/>
              <a:ext cx="3686814" cy="2884162"/>
            </a:xfrm>
            <a:custGeom>
              <a:avLst/>
              <a:gdLst>
                <a:gd name="connsiteX0" fmla="*/ 1378938 w 3686814"/>
                <a:gd name="connsiteY0" fmla="*/ 0 h 2884162"/>
                <a:gd name="connsiteX1" fmla="*/ 2307876 w 3686814"/>
                <a:gd name="connsiteY1" fmla="*/ 0 h 2884162"/>
                <a:gd name="connsiteX2" fmla="*/ 3686814 w 3686814"/>
                <a:gd name="connsiteY2" fmla="*/ 1378938 h 2884162"/>
                <a:gd name="connsiteX3" fmla="*/ 3686814 w 3686814"/>
                <a:gd name="connsiteY3" fmla="*/ 1512280 h 2884162"/>
                <a:gd name="connsiteX4" fmla="*/ 2448865 w 3686814"/>
                <a:gd name="connsiteY4" fmla="*/ 2884099 h 2884162"/>
                <a:gd name="connsiteX5" fmla="*/ 2447611 w 3686814"/>
                <a:gd name="connsiteY5" fmla="*/ 2884162 h 2884162"/>
                <a:gd name="connsiteX6" fmla="*/ 1239204 w 3686814"/>
                <a:gd name="connsiteY6" fmla="*/ 2884162 h 2884162"/>
                <a:gd name="connsiteX7" fmla="*/ 1237950 w 3686814"/>
                <a:gd name="connsiteY7" fmla="*/ 2884099 h 2884162"/>
                <a:gd name="connsiteX8" fmla="*/ 0 w 3686814"/>
                <a:gd name="connsiteY8" fmla="*/ 1512280 h 2884162"/>
                <a:gd name="connsiteX9" fmla="*/ 0 w 3686814"/>
                <a:gd name="connsiteY9" fmla="*/ 1378938 h 2884162"/>
                <a:gd name="connsiteX10" fmla="*/ 1378938 w 3686814"/>
                <a:gd name="connsiteY10" fmla="*/ 0 h 288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6814" h="2884162">
                  <a:moveTo>
                    <a:pt x="1378938" y="0"/>
                  </a:moveTo>
                  <a:lnTo>
                    <a:pt x="2307876" y="0"/>
                  </a:lnTo>
                  <a:cubicBezTo>
                    <a:pt x="3069442" y="0"/>
                    <a:pt x="3686814" y="617372"/>
                    <a:pt x="3686814" y="1378938"/>
                  </a:cubicBezTo>
                  <a:lnTo>
                    <a:pt x="3686814" y="1512280"/>
                  </a:lnTo>
                  <a:cubicBezTo>
                    <a:pt x="3686814" y="2226248"/>
                    <a:pt x="3144202" y="2813483"/>
                    <a:pt x="2448865" y="2884099"/>
                  </a:cubicBezTo>
                  <a:lnTo>
                    <a:pt x="2447611" y="2884162"/>
                  </a:lnTo>
                  <a:lnTo>
                    <a:pt x="1239204" y="2884162"/>
                  </a:lnTo>
                  <a:lnTo>
                    <a:pt x="1237950" y="2884099"/>
                  </a:lnTo>
                  <a:cubicBezTo>
                    <a:pt x="542612" y="2813483"/>
                    <a:pt x="0" y="2226248"/>
                    <a:pt x="0" y="1512280"/>
                  </a:cubicBezTo>
                  <a:lnTo>
                    <a:pt x="0" y="1378938"/>
                  </a:lnTo>
                  <a:cubicBezTo>
                    <a:pt x="0" y="617372"/>
                    <a:pt x="617372" y="0"/>
                    <a:pt x="1378938" y="0"/>
                  </a:cubicBezTo>
                  <a:close/>
                </a:path>
              </a:pathLst>
            </a:cu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76A6AE-5FE9-0BFB-DDB4-CA6BDBDD0177}"/>
                </a:ext>
              </a:extLst>
            </p:cNvPr>
            <p:cNvSpPr/>
            <p:nvPr/>
          </p:nvSpPr>
          <p:spPr>
            <a:xfrm>
              <a:off x="1526906" y="1793790"/>
              <a:ext cx="3857868" cy="3025359"/>
            </a:xfrm>
            <a:custGeom>
              <a:avLst/>
              <a:gdLst>
                <a:gd name="connsiteX0" fmla="*/ 1915648 w 5353172"/>
                <a:gd name="connsiteY0" fmla="*/ 201826 h 4197984"/>
                <a:gd name="connsiteX1" fmla="*/ 227474 w 5353172"/>
                <a:gd name="connsiteY1" fmla="*/ 1890000 h 4197984"/>
                <a:gd name="connsiteX2" fmla="*/ 227474 w 5353172"/>
                <a:gd name="connsiteY2" fmla="*/ 2307984 h 4197984"/>
                <a:gd name="connsiteX3" fmla="*/ 1915648 w 5353172"/>
                <a:gd name="connsiteY3" fmla="*/ 3996158 h 4197984"/>
                <a:gd name="connsiteX4" fmla="*/ 3437524 w 5353172"/>
                <a:gd name="connsiteY4" fmla="*/ 3996158 h 4197984"/>
                <a:gd name="connsiteX5" fmla="*/ 5125698 w 5353172"/>
                <a:gd name="connsiteY5" fmla="*/ 2307984 h 4197984"/>
                <a:gd name="connsiteX6" fmla="*/ 5125698 w 5353172"/>
                <a:gd name="connsiteY6" fmla="*/ 1890000 h 4197984"/>
                <a:gd name="connsiteX7" fmla="*/ 3437524 w 5353172"/>
                <a:gd name="connsiteY7" fmla="*/ 201826 h 4197984"/>
                <a:gd name="connsiteX8" fmla="*/ 2002186 w 5353172"/>
                <a:gd name="connsiteY8" fmla="*/ 0 h 4197984"/>
                <a:gd name="connsiteX9" fmla="*/ 3350986 w 5353172"/>
                <a:gd name="connsiteY9" fmla="*/ 0 h 4197984"/>
                <a:gd name="connsiteX10" fmla="*/ 5353172 w 5353172"/>
                <a:gd name="connsiteY10" fmla="*/ 2002186 h 4197984"/>
                <a:gd name="connsiteX11" fmla="*/ 5353172 w 5353172"/>
                <a:gd name="connsiteY11" fmla="*/ 2195798 h 4197984"/>
                <a:gd name="connsiteX12" fmla="*/ 3350986 w 5353172"/>
                <a:gd name="connsiteY12" fmla="*/ 4197984 h 4197984"/>
                <a:gd name="connsiteX13" fmla="*/ 2002186 w 5353172"/>
                <a:gd name="connsiteY13" fmla="*/ 4197984 h 4197984"/>
                <a:gd name="connsiteX14" fmla="*/ 0 w 5353172"/>
                <a:gd name="connsiteY14" fmla="*/ 2195798 h 4197984"/>
                <a:gd name="connsiteX15" fmla="*/ 0 w 5353172"/>
                <a:gd name="connsiteY15" fmla="*/ 2002186 h 4197984"/>
                <a:gd name="connsiteX16" fmla="*/ 2002186 w 5353172"/>
                <a:gd name="connsiteY16" fmla="*/ 0 h 41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3172" h="4197984">
                  <a:moveTo>
                    <a:pt x="1915648" y="201826"/>
                  </a:moveTo>
                  <a:cubicBezTo>
                    <a:pt x="983295" y="201826"/>
                    <a:pt x="227474" y="957647"/>
                    <a:pt x="227474" y="1890000"/>
                  </a:cubicBezTo>
                  <a:lnTo>
                    <a:pt x="227474" y="2307984"/>
                  </a:lnTo>
                  <a:cubicBezTo>
                    <a:pt x="227474" y="3240337"/>
                    <a:pt x="983295" y="3996158"/>
                    <a:pt x="1915648" y="3996158"/>
                  </a:cubicBezTo>
                  <a:lnTo>
                    <a:pt x="3437524" y="3996158"/>
                  </a:lnTo>
                  <a:cubicBezTo>
                    <a:pt x="4369877" y="3996158"/>
                    <a:pt x="5125698" y="3240337"/>
                    <a:pt x="5125698" y="2307984"/>
                  </a:cubicBezTo>
                  <a:lnTo>
                    <a:pt x="5125698" y="1890000"/>
                  </a:lnTo>
                  <a:cubicBezTo>
                    <a:pt x="5125698" y="957647"/>
                    <a:pt x="4369877" y="201826"/>
                    <a:pt x="3437524" y="201826"/>
                  </a:cubicBezTo>
                  <a:close/>
                  <a:moveTo>
                    <a:pt x="2002186" y="0"/>
                  </a:moveTo>
                  <a:lnTo>
                    <a:pt x="3350986" y="0"/>
                  </a:lnTo>
                  <a:cubicBezTo>
                    <a:pt x="4456763" y="0"/>
                    <a:pt x="5353172" y="896409"/>
                    <a:pt x="5353172" y="2002186"/>
                  </a:cubicBezTo>
                  <a:lnTo>
                    <a:pt x="5353172" y="2195798"/>
                  </a:lnTo>
                  <a:cubicBezTo>
                    <a:pt x="5353172" y="3301575"/>
                    <a:pt x="4456763" y="4197984"/>
                    <a:pt x="3350986" y="4197984"/>
                  </a:cubicBezTo>
                  <a:lnTo>
                    <a:pt x="2002186" y="4197984"/>
                  </a:lnTo>
                  <a:cubicBezTo>
                    <a:pt x="896409" y="4197984"/>
                    <a:pt x="0" y="3301575"/>
                    <a:pt x="0" y="2195798"/>
                  </a:cubicBezTo>
                  <a:lnTo>
                    <a:pt x="0" y="2002186"/>
                  </a:lnTo>
                  <a:cubicBezTo>
                    <a:pt x="0" y="896409"/>
                    <a:pt x="896409" y="0"/>
                    <a:pt x="2002186" y="0"/>
                  </a:cubicBezTo>
                  <a:close/>
                </a:path>
              </a:pathLst>
            </a:custGeom>
            <a:solidFill>
              <a:srgbClr val="F1B4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ZA" dirty="0"/>
            </a:p>
          </p:txBody>
        </p:sp>
      </p:grpSp>
      <p:pic>
        <p:nvPicPr>
          <p:cNvPr id="36" name="Picture 35" descr="A person using a tablet&#10;&#10;Description automatically generated">
            <a:extLst>
              <a:ext uri="{FF2B5EF4-FFF2-40B4-BE49-F238E27FC236}">
                <a16:creationId xmlns:a16="http://schemas.microsoft.com/office/drawing/2014/main" id="{D41DA8E5-383F-C67D-065F-F98C0A1D4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425" r="19554" b="3201"/>
          <a:stretch/>
        </p:blipFill>
        <p:spPr>
          <a:xfrm>
            <a:off x="-403650" y="693149"/>
            <a:ext cx="2835177" cy="2950393"/>
          </a:xfrm>
          <a:custGeom>
            <a:avLst/>
            <a:gdLst>
              <a:gd name="connsiteX0" fmla="*/ 1378938 w 3686814"/>
              <a:gd name="connsiteY0" fmla="*/ 0 h 2891218"/>
              <a:gd name="connsiteX1" fmla="*/ 2307876 w 3686814"/>
              <a:gd name="connsiteY1" fmla="*/ 0 h 2891218"/>
              <a:gd name="connsiteX2" fmla="*/ 3686814 w 3686814"/>
              <a:gd name="connsiteY2" fmla="*/ 1378938 h 2891218"/>
              <a:gd name="connsiteX3" fmla="*/ 3686814 w 3686814"/>
              <a:gd name="connsiteY3" fmla="*/ 1512280 h 2891218"/>
              <a:gd name="connsiteX4" fmla="*/ 2307876 w 3686814"/>
              <a:gd name="connsiteY4" fmla="*/ 2891218 h 2891218"/>
              <a:gd name="connsiteX5" fmla="*/ 1378938 w 3686814"/>
              <a:gd name="connsiteY5" fmla="*/ 2891218 h 2891218"/>
              <a:gd name="connsiteX6" fmla="*/ 0 w 3686814"/>
              <a:gd name="connsiteY6" fmla="*/ 1512280 h 2891218"/>
              <a:gd name="connsiteX7" fmla="*/ 0 w 3686814"/>
              <a:gd name="connsiteY7" fmla="*/ 1378938 h 2891218"/>
              <a:gd name="connsiteX8" fmla="*/ 1378938 w 3686814"/>
              <a:gd name="connsiteY8" fmla="*/ 0 h 28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814" h="2891218">
                <a:moveTo>
                  <a:pt x="1378938" y="0"/>
                </a:moveTo>
                <a:lnTo>
                  <a:pt x="2307876" y="0"/>
                </a:lnTo>
                <a:cubicBezTo>
                  <a:pt x="3069442" y="0"/>
                  <a:pt x="3686814" y="617372"/>
                  <a:pt x="3686814" y="1378938"/>
                </a:cubicBezTo>
                <a:lnTo>
                  <a:pt x="3686814" y="1512280"/>
                </a:lnTo>
                <a:cubicBezTo>
                  <a:pt x="3686814" y="2273846"/>
                  <a:pt x="3069442" y="2891218"/>
                  <a:pt x="2307876" y="2891218"/>
                </a:cubicBezTo>
                <a:lnTo>
                  <a:pt x="1378938" y="2891218"/>
                </a:lnTo>
                <a:cubicBezTo>
                  <a:pt x="617372" y="2891218"/>
                  <a:pt x="0" y="2273846"/>
                  <a:pt x="0" y="1512280"/>
                </a:cubicBezTo>
                <a:lnTo>
                  <a:pt x="0" y="1378938"/>
                </a:lnTo>
                <a:cubicBezTo>
                  <a:pt x="0" y="617372"/>
                  <a:pt x="617372" y="0"/>
                  <a:pt x="1378938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052AA44-68A9-21E0-7638-F3B019D83058}"/>
              </a:ext>
            </a:extLst>
          </p:cNvPr>
          <p:cNvSpPr/>
          <p:nvPr/>
        </p:nvSpPr>
        <p:spPr>
          <a:xfrm>
            <a:off x="-469421" y="624706"/>
            <a:ext cx="2966718" cy="3087279"/>
          </a:xfrm>
          <a:custGeom>
            <a:avLst/>
            <a:gdLst>
              <a:gd name="connsiteX0" fmla="*/ 1915648 w 5353172"/>
              <a:gd name="connsiteY0" fmla="*/ 201826 h 4197984"/>
              <a:gd name="connsiteX1" fmla="*/ 227474 w 5353172"/>
              <a:gd name="connsiteY1" fmla="*/ 1890000 h 4197984"/>
              <a:gd name="connsiteX2" fmla="*/ 227474 w 5353172"/>
              <a:gd name="connsiteY2" fmla="*/ 2307984 h 4197984"/>
              <a:gd name="connsiteX3" fmla="*/ 1915648 w 5353172"/>
              <a:gd name="connsiteY3" fmla="*/ 3996158 h 4197984"/>
              <a:gd name="connsiteX4" fmla="*/ 3437524 w 5353172"/>
              <a:gd name="connsiteY4" fmla="*/ 3996158 h 4197984"/>
              <a:gd name="connsiteX5" fmla="*/ 5125698 w 5353172"/>
              <a:gd name="connsiteY5" fmla="*/ 2307984 h 4197984"/>
              <a:gd name="connsiteX6" fmla="*/ 5125698 w 5353172"/>
              <a:gd name="connsiteY6" fmla="*/ 1890000 h 4197984"/>
              <a:gd name="connsiteX7" fmla="*/ 3437524 w 5353172"/>
              <a:gd name="connsiteY7" fmla="*/ 201826 h 4197984"/>
              <a:gd name="connsiteX8" fmla="*/ 2002186 w 5353172"/>
              <a:gd name="connsiteY8" fmla="*/ 0 h 4197984"/>
              <a:gd name="connsiteX9" fmla="*/ 3350986 w 5353172"/>
              <a:gd name="connsiteY9" fmla="*/ 0 h 4197984"/>
              <a:gd name="connsiteX10" fmla="*/ 5353172 w 5353172"/>
              <a:gd name="connsiteY10" fmla="*/ 2002186 h 4197984"/>
              <a:gd name="connsiteX11" fmla="*/ 5353172 w 5353172"/>
              <a:gd name="connsiteY11" fmla="*/ 2195798 h 4197984"/>
              <a:gd name="connsiteX12" fmla="*/ 3350986 w 5353172"/>
              <a:gd name="connsiteY12" fmla="*/ 4197984 h 4197984"/>
              <a:gd name="connsiteX13" fmla="*/ 2002186 w 5353172"/>
              <a:gd name="connsiteY13" fmla="*/ 4197984 h 4197984"/>
              <a:gd name="connsiteX14" fmla="*/ 0 w 5353172"/>
              <a:gd name="connsiteY14" fmla="*/ 2195798 h 4197984"/>
              <a:gd name="connsiteX15" fmla="*/ 0 w 5353172"/>
              <a:gd name="connsiteY15" fmla="*/ 2002186 h 4197984"/>
              <a:gd name="connsiteX16" fmla="*/ 2002186 w 5353172"/>
              <a:gd name="connsiteY16" fmla="*/ 0 h 41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3172" h="4197984">
                <a:moveTo>
                  <a:pt x="1915648" y="201826"/>
                </a:moveTo>
                <a:cubicBezTo>
                  <a:pt x="983295" y="201826"/>
                  <a:pt x="227474" y="957647"/>
                  <a:pt x="227474" y="1890000"/>
                </a:cubicBezTo>
                <a:lnTo>
                  <a:pt x="227474" y="2307984"/>
                </a:lnTo>
                <a:cubicBezTo>
                  <a:pt x="227474" y="3240337"/>
                  <a:pt x="983295" y="3996158"/>
                  <a:pt x="1915648" y="3996158"/>
                </a:cubicBezTo>
                <a:lnTo>
                  <a:pt x="3437524" y="3996158"/>
                </a:lnTo>
                <a:cubicBezTo>
                  <a:pt x="4369877" y="3996158"/>
                  <a:pt x="5125698" y="3240337"/>
                  <a:pt x="5125698" y="2307984"/>
                </a:cubicBezTo>
                <a:lnTo>
                  <a:pt x="5125698" y="1890000"/>
                </a:lnTo>
                <a:cubicBezTo>
                  <a:pt x="5125698" y="957647"/>
                  <a:pt x="4369877" y="201826"/>
                  <a:pt x="3437524" y="201826"/>
                </a:cubicBezTo>
                <a:close/>
                <a:moveTo>
                  <a:pt x="2002186" y="0"/>
                </a:moveTo>
                <a:lnTo>
                  <a:pt x="3350986" y="0"/>
                </a:lnTo>
                <a:cubicBezTo>
                  <a:pt x="4456763" y="0"/>
                  <a:pt x="5353172" y="896409"/>
                  <a:pt x="5353172" y="2002186"/>
                </a:cubicBezTo>
                <a:lnTo>
                  <a:pt x="5353172" y="2195798"/>
                </a:lnTo>
                <a:cubicBezTo>
                  <a:pt x="5353172" y="3301575"/>
                  <a:pt x="4456763" y="4197984"/>
                  <a:pt x="3350986" y="4197984"/>
                </a:cubicBezTo>
                <a:lnTo>
                  <a:pt x="2002186" y="4197984"/>
                </a:lnTo>
                <a:cubicBezTo>
                  <a:pt x="896409" y="4197984"/>
                  <a:pt x="0" y="3301575"/>
                  <a:pt x="0" y="2195798"/>
                </a:cubicBezTo>
                <a:lnTo>
                  <a:pt x="0" y="2002186"/>
                </a:lnTo>
                <a:cubicBezTo>
                  <a:pt x="0" y="896409"/>
                  <a:pt x="896409" y="0"/>
                  <a:pt x="2002186" y="0"/>
                </a:cubicBezTo>
                <a:close/>
              </a:path>
            </a:pathLst>
          </a:custGeom>
          <a:solidFill>
            <a:srgbClr val="F1B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053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B738EC-E2AE-4AB3-D806-055C1A672BCB}"/>
              </a:ext>
            </a:extLst>
          </p:cNvPr>
          <p:cNvSpPr/>
          <p:nvPr/>
        </p:nvSpPr>
        <p:spPr>
          <a:xfrm>
            <a:off x="0" y="6079959"/>
            <a:ext cx="9144000" cy="778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3918C-91A9-6F34-6E74-5D5D787BB333}"/>
              </a:ext>
            </a:extLst>
          </p:cNvPr>
          <p:cNvSpPr/>
          <p:nvPr/>
        </p:nvSpPr>
        <p:spPr>
          <a:xfrm>
            <a:off x="0" y="2"/>
            <a:ext cx="9144000" cy="6079957"/>
          </a:xfrm>
          <a:prstGeom prst="rect">
            <a:avLst/>
          </a:prstGeom>
          <a:solidFill>
            <a:srgbClr val="F1B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2BAD4-A457-C598-AC91-6B918213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8143789" y="6079958"/>
            <a:ext cx="639186" cy="7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A1C78D23-C8D1-0128-3FE6-E955287C5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991" b="1780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20A6E-72E0-16A6-47F5-6115E237F4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5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AC8703-6A6A-6BD9-3211-AADDECEE1A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769CD1B2-03B4-42FB-582D-1B869AE095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5" b="30149"/>
          <a:stretch/>
        </p:blipFill>
        <p:spPr>
          <a:xfrm rot="10800000">
            <a:off x="0" y="0"/>
            <a:ext cx="4148442" cy="3429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96EE2F-15FE-9C2A-169D-959912C291FC}"/>
              </a:ext>
            </a:extLst>
          </p:cNvPr>
          <p:cNvGrpSpPr/>
          <p:nvPr/>
        </p:nvGrpSpPr>
        <p:grpSpPr>
          <a:xfrm flipH="1">
            <a:off x="-1347537" y="1237911"/>
            <a:ext cx="4211052" cy="4382178"/>
            <a:chOff x="9384632" y="1446458"/>
            <a:chExt cx="5614736" cy="43821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F8944E-9BE6-2736-E19F-93C90487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" r="23085"/>
            <a:stretch/>
          </p:blipFill>
          <p:spPr>
            <a:xfrm flipH="1">
              <a:off x="9428898" y="1543608"/>
              <a:ext cx="5365784" cy="4187877"/>
            </a:xfrm>
            <a:custGeom>
              <a:avLst/>
              <a:gdLst>
                <a:gd name="connsiteX0" fmla="*/ 1378938 w 3686814"/>
                <a:gd name="connsiteY0" fmla="*/ 0 h 2891218"/>
                <a:gd name="connsiteX1" fmla="*/ 2307876 w 3686814"/>
                <a:gd name="connsiteY1" fmla="*/ 0 h 2891218"/>
                <a:gd name="connsiteX2" fmla="*/ 3686814 w 3686814"/>
                <a:gd name="connsiteY2" fmla="*/ 1378938 h 2891218"/>
                <a:gd name="connsiteX3" fmla="*/ 3686814 w 3686814"/>
                <a:gd name="connsiteY3" fmla="*/ 1512280 h 2891218"/>
                <a:gd name="connsiteX4" fmla="*/ 2307876 w 3686814"/>
                <a:gd name="connsiteY4" fmla="*/ 2891218 h 2891218"/>
                <a:gd name="connsiteX5" fmla="*/ 1378938 w 3686814"/>
                <a:gd name="connsiteY5" fmla="*/ 2891218 h 2891218"/>
                <a:gd name="connsiteX6" fmla="*/ 0 w 3686814"/>
                <a:gd name="connsiteY6" fmla="*/ 1512280 h 2891218"/>
                <a:gd name="connsiteX7" fmla="*/ 0 w 3686814"/>
                <a:gd name="connsiteY7" fmla="*/ 1378938 h 2891218"/>
                <a:gd name="connsiteX8" fmla="*/ 1378938 w 3686814"/>
                <a:gd name="connsiteY8" fmla="*/ 0 h 289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814" h="2891218">
                  <a:moveTo>
                    <a:pt x="1378938" y="0"/>
                  </a:moveTo>
                  <a:lnTo>
                    <a:pt x="2307876" y="0"/>
                  </a:lnTo>
                  <a:cubicBezTo>
                    <a:pt x="3069442" y="0"/>
                    <a:pt x="3686814" y="617372"/>
                    <a:pt x="3686814" y="1378938"/>
                  </a:cubicBezTo>
                  <a:lnTo>
                    <a:pt x="3686814" y="1512280"/>
                  </a:lnTo>
                  <a:cubicBezTo>
                    <a:pt x="3686814" y="2273846"/>
                    <a:pt x="3069442" y="2891218"/>
                    <a:pt x="2307876" y="2891218"/>
                  </a:cubicBezTo>
                  <a:lnTo>
                    <a:pt x="1378938" y="2891218"/>
                  </a:lnTo>
                  <a:cubicBezTo>
                    <a:pt x="617372" y="2891218"/>
                    <a:pt x="0" y="2273846"/>
                    <a:pt x="0" y="1512280"/>
                  </a:cubicBezTo>
                  <a:lnTo>
                    <a:pt x="0" y="1378938"/>
                  </a:lnTo>
                  <a:cubicBezTo>
                    <a:pt x="0" y="617372"/>
                    <a:pt x="617372" y="0"/>
                    <a:pt x="1378938" y="0"/>
                  </a:cubicBezTo>
                  <a:close/>
                </a:path>
              </a:pathLst>
            </a:cu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0211D8-456E-F8E5-CC8B-992A13DACFA1}"/>
                </a:ext>
              </a:extLst>
            </p:cNvPr>
            <p:cNvSpPr/>
            <p:nvPr/>
          </p:nvSpPr>
          <p:spPr>
            <a:xfrm>
              <a:off x="9384632" y="1446458"/>
              <a:ext cx="5614736" cy="4382178"/>
            </a:xfrm>
            <a:custGeom>
              <a:avLst/>
              <a:gdLst>
                <a:gd name="connsiteX0" fmla="*/ 1915648 w 5353172"/>
                <a:gd name="connsiteY0" fmla="*/ 201826 h 4197984"/>
                <a:gd name="connsiteX1" fmla="*/ 227474 w 5353172"/>
                <a:gd name="connsiteY1" fmla="*/ 1890000 h 4197984"/>
                <a:gd name="connsiteX2" fmla="*/ 227474 w 5353172"/>
                <a:gd name="connsiteY2" fmla="*/ 2307984 h 4197984"/>
                <a:gd name="connsiteX3" fmla="*/ 1915648 w 5353172"/>
                <a:gd name="connsiteY3" fmla="*/ 3996158 h 4197984"/>
                <a:gd name="connsiteX4" fmla="*/ 3437524 w 5353172"/>
                <a:gd name="connsiteY4" fmla="*/ 3996158 h 4197984"/>
                <a:gd name="connsiteX5" fmla="*/ 5125698 w 5353172"/>
                <a:gd name="connsiteY5" fmla="*/ 2307984 h 4197984"/>
                <a:gd name="connsiteX6" fmla="*/ 5125698 w 5353172"/>
                <a:gd name="connsiteY6" fmla="*/ 1890000 h 4197984"/>
                <a:gd name="connsiteX7" fmla="*/ 3437524 w 5353172"/>
                <a:gd name="connsiteY7" fmla="*/ 201826 h 4197984"/>
                <a:gd name="connsiteX8" fmla="*/ 2002186 w 5353172"/>
                <a:gd name="connsiteY8" fmla="*/ 0 h 4197984"/>
                <a:gd name="connsiteX9" fmla="*/ 3350986 w 5353172"/>
                <a:gd name="connsiteY9" fmla="*/ 0 h 4197984"/>
                <a:gd name="connsiteX10" fmla="*/ 5353172 w 5353172"/>
                <a:gd name="connsiteY10" fmla="*/ 2002186 h 4197984"/>
                <a:gd name="connsiteX11" fmla="*/ 5353172 w 5353172"/>
                <a:gd name="connsiteY11" fmla="*/ 2195798 h 4197984"/>
                <a:gd name="connsiteX12" fmla="*/ 3350986 w 5353172"/>
                <a:gd name="connsiteY12" fmla="*/ 4197984 h 4197984"/>
                <a:gd name="connsiteX13" fmla="*/ 2002186 w 5353172"/>
                <a:gd name="connsiteY13" fmla="*/ 4197984 h 4197984"/>
                <a:gd name="connsiteX14" fmla="*/ 0 w 5353172"/>
                <a:gd name="connsiteY14" fmla="*/ 2195798 h 4197984"/>
                <a:gd name="connsiteX15" fmla="*/ 0 w 5353172"/>
                <a:gd name="connsiteY15" fmla="*/ 2002186 h 4197984"/>
                <a:gd name="connsiteX16" fmla="*/ 2002186 w 5353172"/>
                <a:gd name="connsiteY16" fmla="*/ 0 h 41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3172" h="4197984">
                  <a:moveTo>
                    <a:pt x="1915648" y="201826"/>
                  </a:moveTo>
                  <a:cubicBezTo>
                    <a:pt x="983295" y="201826"/>
                    <a:pt x="227474" y="957647"/>
                    <a:pt x="227474" y="1890000"/>
                  </a:cubicBezTo>
                  <a:lnTo>
                    <a:pt x="227474" y="2307984"/>
                  </a:lnTo>
                  <a:cubicBezTo>
                    <a:pt x="227474" y="3240337"/>
                    <a:pt x="983295" y="3996158"/>
                    <a:pt x="1915648" y="3996158"/>
                  </a:cubicBezTo>
                  <a:lnTo>
                    <a:pt x="3437524" y="3996158"/>
                  </a:lnTo>
                  <a:cubicBezTo>
                    <a:pt x="4369877" y="3996158"/>
                    <a:pt x="5125698" y="3240337"/>
                    <a:pt x="5125698" y="2307984"/>
                  </a:cubicBezTo>
                  <a:lnTo>
                    <a:pt x="5125698" y="1890000"/>
                  </a:lnTo>
                  <a:cubicBezTo>
                    <a:pt x="5125698" y="957647"/>
                    <a:pt x="4369877" y="201826"/>
                    <a:pt x="3437524" y="201826"/>
                  </a:cubicBezTo>
                  <a:close/>
                  <a:moveTo>
                    <a:pt x="2002186" y="0"/>
                  </a:moveTo>
                  <a:lnTo>
                    <a:pt x="3350986" y="0"/>
                  </a:lnTo>
                  <a:cubicBezTo>
                    <a:pt x="4456763" y="0"/>
                    <a:pt x="5353172" y="896409"/>
                    <a:pt x="5353172" y="2002186"/>
                  </a:cubicBezTo>
                  <a:lnTo>
                    <a:pt x="5353172" y="2195798"/>
                  </a:lnTo>
                  <a:cubicBezTo>
                    <a:pt x="5353172" y="3301575"/>
                    <a:pt x="4456763" y="4197984"/>
                    <a:pt x="3350986" y="4197984"/>
                  </a:cubicBezTo>
                  <a:lnTo>
                    <a:pt x="2002186" y="4197984"/>
                  </a:lnTo>
                  <a:cubicBezTo>
                    <a:pt x="896409" y="4197984"/>
                    <a:pt x="0" y="3301575"/>
                    <a:pt x="0" y="2195798"/>
                  </a:cubicBezTo>
                  <a:lnTo>
                    <a:pt x="0" y="2002186"/>
                  </a:lnTo>
                  <a:cubicBezTo>
                    <a:pt x="0" y="896409"/>
                    <a:pt x="896409" y="0"/>
                    <a:pt x="2002186" y="0"/>
                  </a:cubicBezTo>
                  <a:close/>
                </a:path>
              </a:pathLst>
            </a:custGeom>
            <a:solidFill>
              <a:srgbClr val="F1B4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4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B0A349-2A90-48B9-7A5F-80B669EA43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626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240E0-9022-AB7E-BD21-CBE14F4C9C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45BBB8-CE3D-B31A-D754-7A205B7FCBDE}"/>
              </a:ext>
            </a:extLst>
          </p:cNvPr>
          <p:cNvSpPr/>
          <p:nvPr/>
        </p:nvSpPr>
        <p:spPr>
          <a:xfrm>
            <a:off x="0" y="6079959"/>
            <a:ext cx="9144000" cy="778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F8821-74DB-6C1B-B16F-BD5C4935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8143789" y="6079958"/>
            <a:ext cx="639186" cy="7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1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240E0-9022-AB7E-BD21-CBE14F4C9C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45BBB8-CE3D-B31A-D754-7A205B7FCBDE}"/>
              </a:ext>
            </a:extLst>
          </p:cNvPr>
          <p:cNvSpPr/>
          <p:nvPr/>
        </p:nvSpPr>
        <p:spPr>
          <a:xfrm>
            <a:off x="0" y="6079959"/>
            <a:ext cx="9144000" cy="778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538A0-3B26-10EB-6AE7-C2EFBC1F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8143789" y="6079958"/>
            <a:ext cx="639186" cy="7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8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240E0-9022-AB7E-BD21-CBE14F4C9C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F526490E-34ED-2EFC-78A2-4AAA7877FD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14379"/>
          <a:stretch/>
        </p:blipFill>
        <p:spPr>
          <a:xfrm>
            <a:off x="4889171" y="1"/>
            <a:ext cx="4254830" cy="5066715"/>
          </a:xfrm>
          <a:prstGeom prst="rect">
            <a:avLst/>
          </a:prstGeom>
        </p:spPr>
      </p:pic>
      <p:pic>
        <p:nvPicPr>
          <p:cNvPr id="7" name="Picture 6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9EB77039-BA21-7C15-2D4D-B5463876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/>
          <a:stretch/>
        </p:blipFill>
        <p:spPr>
          <a:xfrm>
            <a:off x="4220079" y="0"/>
            <a:ext cx="4412351" cy="3919430"/>
          </a:xfrm>
          <a:prstGeom prst="rect">
            <a:avLst/>
          </a:prstGeom>
        </p:spPr>
      </p:pic>
      <p:pic>
        <p:nvPicPr>
          <p:cNvPr id="10" name="Picture 9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392CDB2C-E504-DFD7-661C-339FCE97AE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2" r="16512"/>
          <a:stretch/>
        </p:blipFill>
        <p:spPr>
          <a:xfrm>
            <a:off x="6897058" y="0"/>
            <a:ext cx="2246942" cy="186741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5DB44C4-CEB3-B981-1E37-8364A2C1480D}"/>
              </a:ext>
            </a:extLst>
          </p:cNvPr>
          <p:cNvGrpSpPr/>
          <p:nvPr/>
        </p:nvGrpSpPr>
        <p:grpSpPr>
          <a:xfrm>
            <a:off x="-1" y="4467151"/>
            <a:ext cx="9139823" cy="1941692"/>
            <a:chOff x="-1" y="4743853"/>
            <a:chExt cx="12186430" cy="1941692"/>
          </a:xfrm>
        </p:grpSpPr>
        <p:pic>
          <p:nvPicPr>
            <p:cNvPr id="14" name="Picture 13" descr="A person in a hard hat and safety vest holding a tablet&#10;&#10;Description automatically generated">
              <a:extLst>
                <a:ext uri="{FF2B5EF4-FFF2-40B4-BE49-F238E27FC236}">
                  <a16:creationId xmlns:a16="http://schemas.microsoft.com/office/drawing/2014/main" id="{FA673E1C-38FF-5D33-944A-8E0A653D8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4"/>
            <a:stretch/>
          </p:blipFill>
          <p:spPr>
            <a:xfrm>
              <a:off x="-1" y="4743853"/>
              <a:ext cx="3131850" cy="19416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581583-7525-DB10-F457-854FEE9C5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6" r="2154"/>
            <a:stretch/>
          </p:blipFill>
          <p:spPr>
            <a:xfrm>
              <a:off x="3131849" y="4743853"/>
              <a:ext cx="3100200" cy="1941692"/>
            </a:xfrm>
            <a:prstGeom prst="rect">
              <a:avLst/>
            </a:prstGeom>
          </p:spPr>
        </p:pic>
        <p:pic>
          <p:nvPicPr>
            <p:cNvPr id="17" name="Picture 16" descr="A person in a yellow vest and white helmet using a tablet&#10;&#10;Description automatically generated">
              <a:extLst>
                <a:ext uri="{FF2B5EF4-FFF2-40B4-BE49-F238E27FC236}">
                  <a16:creationId xmlns:a16="http://schemas.microsoft.com/office/drawing/2014/main" id="{977F74E9-92C6-4DD8-3F44-A195740B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36"/>
            <a:stretch/>
          </p:blipFill>
          <p:spPr>
            <a:xfrm>
              <a:off x="6232049" y="4743853"/>
              <a:ext cx="2964028" cy="1941692"/>
            </a:xfrm>
            <a:prstGeom prst="rect">
              <a:avLst/>
            </a:prstGeom>
          </p:spPr>
        </p:pic>
        <p:pic>
          <p:nvPicPr>
            <p:cNvPr id="20" name="Picture 19" descr="A police officer looking at his phone&#10;&#10;Description automatically generated">
              <a:extLst>
                <a:ext uri="{FF2B5EF4-FFF2-40B4-BE49-F238E27FC236}">
                  <a16:creationId xmlns:a16="http://schemas.microsoft.com/office/drawing/2014/main" id="{CE5B7A02-02A2-DD90-AF1D-88D51E6B9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6" r="4689"/>
            <a:stretch/>
          </p:blipFill>
          <p:spPr>
            <a:xfrm>
              <a:off x="9209239" y="4743853"/>
              <a:ext cx="2977190" cy="1941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48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9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CC763-C468-78DB-FEA9-F77D2FC7DD6E}"/>
              </a:ext>
            </a:extLst>
          </p:cNvPr>
          <p:cNvSpPr/>
          <p:nvPr/>
        </p:nvSpPr>
        <p:spPr>
          <a:xfrm>
            <a:off x="0" y="6079959"/>
            <a:ext cx="9144000" cy="7780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D3A9-478D-5E07-8B47-FB7512B95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6"/>
          <a:stretch/>
        </p:blipFill>
        <p:spPr>
          <a:xfrm>
            <a:off x="8148316" y="6085993"/>
            <a:ext cx="630922" cy="6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240E0-9022-AB7E-BD21-CBE14F4C9C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3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ADE4F1EC-CC40-53D5-06D1-58EA7359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5" b="30149"/>
          <a:stretch/>
        </p:blipFill>
        <p:spPr>
          <a:xfrm>
            <a:off x="6067845" y="3516142"/>
            <a:ext cx="3076155" cy="2542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79CB4D-2A08-D0C6-7D47-BD931F8294FD}"/>
              </a:ext>
            </a:extLst>
          </p:cNvPr>
          <p:cNvSpPr/>
          <p:nvPr/>
        </p:nvSpPr>
        <p:spPr>
          <a:xfrm>
            <a:off x="0" y="6079959"/>
            <a:ext cx="9144000" cy="778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88BB9-6E1C-BBF1-8A71-5AC7D5CA7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8143789" y="6079958"/>
            <a:ext cx="639186" cy="7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5D26-D55A-553E-18E5-E39A76EF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34EBF-AE90-1F10-BD77-2469E0396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C31E1-1323-E27F-5031-F2C4F1BB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DBFF-B029-3973-106B-D97570F2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5DE0D-A5F2-C9E9-DB23-DF68C9E5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7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EE7D5-5AAC-31D4-6E36-C54ED8250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5D6C5-5B1E-253F-4DC2-1D314BD11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2C0C9-93F6-B7D2-8B53-D4C341D1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4FAC-3A4E-9F9C-68AF-D0F522CB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E3D8-B36A-CFE4-58D0-EC62245C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97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DC339-A237-3670-612C-0E2871A6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0F13E-1E9D-F356-46CB-C0021B168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8D4A2-748A-5DAF-1341-1124C5620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1CD7-4715-15F6-69A5-A713C9D2D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DD74-882F-972C-178B-486716681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s.gov.za/home.asp?pid=52276" TargetMode="Externa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0554E8-E105-4CA7-D62A-071430FA9354}"/>
              </a:ext>
            </a:extLst>
          </p:cNvPr>
          <p:cNvSpPr txBox="1"/>
          <p:nvPr/>
        </p:nvSpPr>
        <p:spPr>
          <a:xfrm>
            <a:off x="5169473" y="3657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by David Brown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FB2DC-F914-E1C2-A7FA-088F8DAD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0"/>
            <a:ext cx="1499746" cy="1499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48BB0-8B34-DDAB-337E-6625B884886F}"/>
              </a:ext>
            </a:extLst>
          </p:cNvPr>
          <p:cNvSpPr txBox="1"/>
          <p:nvPr/>
        </p:nvSpPr>
        <p:spPr>
          <a:xfrm>
            <a:off x="5167015" y="1371600"/>
            <a:ext cx="2885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ITA88 Process Explained </a:t>
            </a:r>
          </a:p>
        </p:txBody>
      </p:sp>
    </p:spTree>
    <p:extLst>
      <p:ext uri="{BB962C8B-B14F-4D97-AF65-F5344CB8AC3E}">
        <p14:creationId xmlns:p14="http://schemas.microsoft.com/office/powerpoint/2010/main" val="137667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FC343-8CD3-F968-A46B-6FA4C2EFEFE5}"/>
              </a:ext>
            </a:extLst>
          </p:cNvPr>
          <p:cNvSpPr txBox="1"/>
          <p:nvPr/>
        </p:nvSpPr>
        <p:spPr>
          <a:xfrm>
            <a:off x="762000" y="2286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Paying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4000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ITA88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66278-D792-BC6B-F115-93644A3C750A}"/>
              </a:ext>
            </a:extLst>
          </p:cNvPr>
          <p:cNvSpPr txBox="1"/>
          <p:nvPr/>
        </p:nvSpPr>
        <p:spPr>
          <a:xfrm>
            <a:off x="381000" y="1371600"/>
            <a:ext cx="7391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is possibly the most challenging aspect of the ITA88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SARS had the Big Four banks write specific payment gateways for the payment of ITA88’s.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These ITA88's must be paid for each line that appears on the  ITA88  issued  by  SARS,  listing  the  unique  reference number for each taxpayer.</a:t>
            </a:r>
          </a:p>
        </p:txBody>
      </p:sp>
    </p:spTree>
    <p:extLst>
      <p:ext uri="{BB962C8B-B14F-4D97-AF65-F5344CB8AC3E}">
        <p14:creationId xmlns:p14="http://schemas.microsoft.com/office/powerpoint/2010/main" val="21817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23899" y="495138"/>
            <a:ext cx="7886700" cy="709937"/>
          </a:xfrm>
          <a:prstGeom prst="rect">
            <a:avLst/>
          </a:prstGeom>
        </p:spPr>
        <p:txBody>
          <a:bodyPr vert="horz" wrap="square" lIns="0" tIns="93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bg1"/>
                </a:solidFill>
              </a:rPr>
              <a:t>Paying</a:t>
            </a:r>
            <a:r>
              <a:rPr sz="4000" b="1" spc="-13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SARS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in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Bulk</a:t>
            </a:r>
            <a:r>
              <a:rPr sz="4000" b="1" spc="-10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or</a:t>
            </a:r>
            <a:r>
              <a:rPr sz="4000" b="1" spc="-90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Individually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74659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6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also</a:t>
            </a:r>
            <a:r>
              <a:rPr sz="26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26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Bulk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Upload</a:t>
            </a:r>
            <a:r>
              <a:rPr sz="26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facility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within</a:t>
            </a:r>
            <a:r>
              <a:rPr sz="2600" spc="4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e-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Filing</a:t>
            </a:r>
            <a:r>
              <a:rPr sz="26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system</a:t>
            </a:r>
            <a:r>
              <a:rPr sz="26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allows</a:t>
            </a:r>
            <a:r>
              <a:rPr sz="26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user</a:t>
            </a:r>
            <a:r>
              <a:rPr sz="26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26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single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upload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specific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period.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paid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via</a:t>
            </a:r>
            <a:r>
              <a:rPr sz="26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5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Debit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Pull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6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Credit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Push.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6985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6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very</a:t>
            </a:r>
            <a:r>
              <a:rPr sz="26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easy</a:t>
            </a:r>
            <a:r>
              <a:rPr sz="26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process</a:t>
            </a:r>
            <a:r>
              <a:rPr sz="26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should</a:t>
            </a:r>
            <a:r>
              <a:rPr sz="26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used</a:t>
            </a:r>
            <a:r>
              <a:rPr sz="26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instead</a:t>
            </a:r>
            <a:r>
              <a:rPr sz="26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individual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payment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described</a:t>
            </a:r>
            <a:r>
              <a:rPr sz="26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above.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715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There</a:t>
            </a:r>
            <a:r>
              <a:rPr sz="2600" spc="5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600" spc="5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payment</a:t>
            </a:r>
            <a:r>
              <a:rPr sz="26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service</a:t>
            </a:r>
            <a:r>
              <a:rPr sz="2600" spc="5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providers</a:t>
            </a:r>
            <a:r>
              <a:rPr sz="26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6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perform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tedious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exercise</a:t>
            </a:r>
            <a:r>
              <a:rPr sz="26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Employers’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behalf.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87892" y="675989"/>
            <a:ext cx="47218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chemeClr val="bg1"/>
                </a:solidFill>
              </a:rPr>
              <a:t>SARS</a:t>
            </a:r>
            <a:r>
              <a:rPr sz="4000" b="1" spc="-190" dirty="0">
                <a:solidFill>
                  <a:schemeClr val="bg1"/>
                </a:solidFill>
              </a:rPr>
              <a:t> </a:t>
            </a:r>
            <a:r>
              <a:rPr sz="4000" b="1" spc="-35" dirty="0">
                <a:solidFill>
                  <a:schemeClr val="bg1"/>
                </a:solidFill>
              </a:rPr>
              <a:t>IT88’s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590800"/>
            <a:ext cx="8075295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While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penalties</a:t>
            </a:r>
            <a:r>
              <a:rPr sz="2600" spc="4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imposed</a:t>
            </a:r>
            <a:r>
              <a:rPr sz="2600" spc="4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4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600" spc="48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perceived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extremely</a:t>
            </a:r>
            <a:r>
              <a:rPr sz="26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harsh,</a:t>
            </a:r>
            <a:r>
              <a:rPr sz="26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600" spc="4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2600" spc="43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way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delinquent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taxpayers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600" spc="4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their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annual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returns.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6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huge</a:t>
            </a:r>
            <a:r>
              <a:rPr sz="26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phenomenon</a:t>
            </a:r>
            <a:r>
              <a:rPr sz="26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short</a:t>
            </a:r>
            <a:r>
              <a:rPr sz="26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term,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but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spc="4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lang="en-ZA" sz="2600" dirty="0">
                <a:solidFill>
                  <a:schemeClr val="bg1"/>
                </a:solidFill>
                <a:latin typeface="Calibri"/>
                <a:cs typeface="Calibri"/>
              </a:rPr>
              <a:t>'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interests</a:t>
            </a:r>
            <a:r>
              <a:rPr sz="2600" spc="48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4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26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annual</a:t>
            </a:r>
            <a:r>
              <a:rPr sz="260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r>
              <a:rPr sz="2600" spc="40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6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indeed</a:t>
            </a:r>
            <a:r>
              <a:rPr sz="260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submitted</a:t>
            </a:r>
            <a:r>
              <a:rPr sz="2600" spc="4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4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then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problem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go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away.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9752" y="22123"/>
            <a:ext cx="36195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4033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73390" cy="38555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initial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phases</a:t>
            </a:r>
            <a:r>
              <a:rPr sz="26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implementation</a:t>
            </a:r>
            <a:r>
              <a:rPr sz="26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spc="-2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process,</a:t>
            </a:r>
            <a:r>
              <a:rPr sz="2600" spc="4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40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considered</a:t>
            </a:r>
            <a:r>
              <a:rPr sz="2600" spc="4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600" spc="4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next</a:t>
            </a:r>
            <a:r>
              <a:rPr sz="26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most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important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6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after</a:t>
            </a:r>
            <a:r>
              <a:rPr sz="26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PAYE/UIF</a:t>
            </a:r>
            <a:r>
              <a:rPr sz="26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itself.</a:t>
            </a:r>
            <a:endParaRPr lang="en-ZA" sz="26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ITA88s issued under the Income Tax Act are binding agent appointments and take effect regardless of internal employer deduction policies. 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Employers must treat ITA88s as binding statutory obligations, not optional deductions subject to BCEA sequencing.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069975" y="4795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62000" y="1295400"/>
            <a:ext cx="8074025" cy="4549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508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While</a:t>
            </a:r>
            <a:r>
              <a:rPr sz="2400" b="0" spc="43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b="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Basic</a:t>
            </a:r>
            <a:r>
              <a:rPr sz="2400" b="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Conditions</a:t>
            </a:r>
            <a:r>
              <a:rPr sz="2400" b="0" spc="40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b="0" spc="43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2400" b="0" spc="43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b="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makes</a:t>
            </a:r>
            <a:r>
              <a:rPr sz="2400" b="0" spc="4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itself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subservient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b="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Acts</a:t>
            </a:r>
            <a:r>
              <a:rPr sz="2400" b="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b="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Parliament</a:t>
            </a:r>
            <a:r>
              <a:rPr sz="2400" b="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concerning</a:t>
            </a:r>
            <a:r>
              <a:rPr sz="2400" b="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deductions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b="0" spc="3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Employee’s</a:t>
            </a:r>
            <a:r>
              <a:rPr sz="2400" b="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remuneration,</a:t>
            </a:r>
            <a:r>
              <a:rPr sz="2400" b="0" spc="3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b="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Act,</a:t>
            </a:r>
            <a:r>
              <a:rPr sz="2400" b="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b="0" spc="3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400" b="0" spc="3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34(1)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categorically</a:t>
            </a:r>
            <a:r>
              <a:rPr sz="2400" b="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spells</a:t>
            </a:r>
            <a:r>
              <a:rPr sz="2400" b="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2400" b="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b="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2400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b="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possible </a:t>
            </a:r>
            <a:r>
              <a:rPr sz="2400" b="0" spc="-20" dirty="0">
                <a:solidFill>
                  <a:schemeClr val="bg1"/>
                </a:solidFill>
                <a:latin typeface="Calibri"/>
                <a:cs typeface="Calibri"/>
              </a:rPr>
              <a:t>from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b="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chemeClr val="bg1"/>
                </a:solidFill>
                <a:latin typeface="Calibri"/>
                <a:cs typeface="Calibri"/>
              </a:rPr>
              <a:t>Employee’s</a:t>
            </a:r>
            <a:r>
              <a:rPr sz="2400" b="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remuneration.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3845" algn="just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</a:rPr>
              <a:t>Deductions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and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other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acts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concerning</a:t>
            </a:r>
            <a:r>
              <a:rPr sz="2400" spc="-8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remuneration</a:t>
            </a:r>
            <a:endParaRPr sz="2400" dirty="0">
              <a:solidFill>
                <a:schemeClr val="bg1"/>
              </a:solidFill>
            </a:endParaRPr>
          </a:p>
          <a:p>
            <a:pPr marL="286385" indent="-273685" algn="just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</a:rPr>
              <a:t>Section</a:t>
            </a:r>
            <a:r>
              <a:rPr sz="2400" spc="-50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34.</a:t>
            </a:r>
            <a:endParaRPr sz="2400" dirty="0">
              <a:solidFill>
                <a:schemeClr val="bg1"/>
              </a:solidFill>
            </a:endParaRPr>
          </a:p>
          <a:p>
            <a:pPr marL="286385" indent="-273685" algn="just">
              <a:lnSpc>
                <a:spcPts val="259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(1)</a:t>
            </a:r>
            <a:r>
              <a:rPr sz="2400" b="0" spc="1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b="0" spc="1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employer</a:t>
            </a:r>
            <a:r>
              <a:rPr sz="2400" b="0" spc="1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may</a:t>
            </a:r>
            <a:r>
              <a:rPr sz="2400" b="0" spc="1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b="0" spc="1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400" b="0" spc="1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400" b="0" spc="1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400" b="0" spc="1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b="0" spc="1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0" spc="-25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>
              <a:lnSpc>
                <a:spcPts val="2590"/>
              </a:lnSpc>
            </a:pPr>
            <a:r>
              <a:rPr sz="2400" b="0" spc="-25" dirty="0">
                <a:solidFill>
                  <a:schemeClr val="bg1"/>
                </a:solidFill>
                <a:latin typeface="Calibri"/>
                <a:cs typeface="Calibri"/>
              </a:rPr>
              <a:t>employee’s</a:t>
            </a:r>
            <a:r>
              <a:rPr sz="2400" b="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remuneration</a:t>
            </a:r>
            <a:r>
              <a:rPr sz="2400" b="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chemeClr val="bg1"/>
                </a:solidFill>
                <a:latin typeface="Calibri"/>
                <a:cs typeface="Calibri"/>
              </a:rPr>
              <a:t>unless—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 marR="10795" lvl="1" indent="-247015">
              <a:lnSpc>
                <a:spcPct val="80000"/>
              </a:lnSpc>
              <a:spcBef>
                <a:spcPts val="535"/>
              </a:spcBef>
              <a:buClr>
                <a:srgbClr val="0F6EC5"/>
              </a:buClr>
              <a:buSzPct val="84090"/>
              <a:buFont typeface="Wingdings 2"/>
              <a:buChar char=""/>
              <a:tabLst>
                <a:tab pos="652780" algn="l"/>
              </a:tabLst>
            </a:pPr>
            <a:r>
              <a:rPr sz="2200" i="1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2200" i="1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subject</a:t>
            </a:r>
            <a:r>
              <a:rPr sz="2200" spc="2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200" spc="20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subsection</a:t>
            </a:r>
            <a:r>
              <a:rPr sz="2200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(2),</a:t>
            </a:r>
            <a:r>
              <a:rPr sz="2200" spc="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200" spc="2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200" spc="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200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writing</a:t>
            </a:r>
            <a:r>
              <a:rPr sz="2200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agrees</a:t>
            </a:r>
            <a:r>
              <a:rPr sz="2200" spc="2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2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respect</a:t>
            </a:r>
            <a:r>
              <a:rPr sz="22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debt</a:t>
            </a:r>
            <a:r>
              <a:rPr sz="22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specified</a:t>
            </a:r>
            <a:r>
              <a:rPr sz="22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2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agreement;</a:t>
            </a:r>
            <a:r>
              <a:rPr sz="2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 algn="l">
              <a:lnSpc>
                <a:spcPts val="2375"/>
              </a:lnSpc>
              <a:buClr>
                <a:srgbClr val="0F6EC5"/>
              </a:buClr>
              <a:buSzPct val="84090"/>
              <a:buFont typeface="Wingdings 2"/>
              <a:buChar char=""/>
              <a:tabLst>
                <a:tab pos="652145" algn="l"/>
              </a:tabLst>
            </a:pPr>
            <a:r>
              <a:rPr sz="2200" i="1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2200" i="1" spc="43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200" spc="4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200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200" spc="4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required</a:t>
            </a:r>
            <a:r>
              <a:rPr sz="22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200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permitted</a:t>
            </a:r>
            <a:r>
              <a:rPr sz="2200" spc="43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200" b="1" spc="4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bg1"/>
                </a:solidFill>
                <a:latin typeface="Calibri"/>
                <a:cs typeface="Calibri"/>
              </a:rPr>
              <a:t>terms</a:t>
            </a:r>
            <a:r>
              <a:rPr sz="2200" b="1" spc="4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200" b="1" spc="4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200" b="1" spc="4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Calibri"/>
                <a:cs typeface="Calibri"/>
              </a:rPr>
              <a:t>law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en-ZA" sz="2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collective agreement, court order or arbitration award.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06714" y="579664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lang="en-ZA" sz="4000" b="1" dirty="0">
                <a:solidFill>
                  <a:schemeClr val="bg1"/>
                </a:solidFill>
              </a:rPr>
              <a:t>D</a:t>
            </a:r>
            <a:r>
              <a:rPr sz="4000" b="1" dirty="0" err="1">
                <a:solidFill>
                  <a:schemeClr val="bg1"/>
                </a:solidFill>
              </a:rPr>
              <a:t>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lang="en-ZA" sz="4000" b="1" spc="-10" dirty="0">
                <a:solidFill>
                  <a:schemeClr val="bg1"/>
                </a:solidFill>
              </a:rPr>
              <a:t>P</a:t>
            </a:r>
            <a:r>
              <a:rPr sz="4000" b="1" spc="-10" dirty="0" err="1">
                <a:solidFill>
                  <a:schemeClr val="bg1"/>
                </a:solidFill>
              </a:rPr>
              <a:t>riority</a:t>
            </a:r>
            <a:endParaRPr sz="4000" b="1" spc="-1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7" y="1524000"/>
            <a:ext cx="8018145" cy="408765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important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sub-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being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(b).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are: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26415" marR="5080" lvl="1" indent="-243204" algn="l">
              <a:lnSpc>
                <a:spcPct val="100000"/>
              </a:lnSpc>
              <a:buClr>
                <a:srgbClr val="0AD0D9"/>
              </a:buClr>
              <a:buSzPct val="93750"/>
              <a:buAutoNum type="arabicPeriod"/>
              <a:tabLst>
                <a:tab pos="527685" algn="l"/>
              </a:tabLst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required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permitted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terms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law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would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cover 	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PAYE,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spc="-55" dirty="0">
                <a:solidFill>
                  <a:schemeClr val="bg1"/>
                </a:solidFill>
                <a:latin typeface="Calibri"/>
                <a:cs typeface="Calibri"/>
              </a:rPr>
              <a:t>ITA88,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UIF,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Pension/Provident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(Pension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Funds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1956, 	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Medical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Schemes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1998)</a:t>
            </a:r>
            <a:r>
              <a:rPr lang="en-ZA" sz="2400" spc="-6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ZA" sz="240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covered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law.</a:t>
            </a:r>
            <a:r>
              <a:rPr lang="en-ZA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27050" lvl="1" indent="-243204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eriod"/>
              <a:tabLst>
                <a:tab pos="527050" algn="l"/>
              </a:tabLst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collective</a:t>
            </a:r>
            <a:r>
              <a:rPr sz="24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Union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fees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etc.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27050" lvl="1" indent="-24320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527050" algn="l"/>
              </a:tabLst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court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ZA" sz="2400" spc="-25" dirty="0">
                <a:solidFill>
                  <a:schemeClr val="bg1"/>
                </a:solidFill>
                <a:latin typeface="Calibri"/>
                <a:cs typeface="Calibri"/>
              </a:rPr>
              <a:t>molument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ZA" sz="2400" spc="-25" dirty="0">
                <a:solidFill>
                  <a:schemeClr val="bg1"/>
                </a:solidFill>
                <a:latin typeface="Calibri"/>
                <a:cs typeface="Calibri"/>
              </a:rPr>
              <a:t>ttachment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n-ZA" sz="2400" spc="-25" dirty="0">
                <a:solidFill>
                  <a:schemeClr val="bg1"/>
                </a:solidFill>
                <a:latin typeface="Calibri"/>
                <a:cs typeface="Calibri"/>
              </a:rPr>
              <a:t>rders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Civil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debt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27050" lvl="1" indent="-243204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eriod"/>
              <a:tabLst>
                <a:tab pos="527050" algn="l"/>
              </a:tabLst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arbitration</a:t>
            </a:r>
            <a:r>
              <a:rPr sz="2400" b="1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award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4795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352" y="1371600"/>
            <a:ext cx="8075295" cy="4342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indent="-273685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Pension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Funds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1956.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762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37A.</a:t>
            </a:r>
            <a:r>
              <a:rPr sz="2400" b="1" spc="4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Pension</a:t>
            </a:r>
            <a:r>
              <a:rPr sz="2400" b="1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benefits</a:t>
            </a:r>
            <a:r>
              <a:rPr sz="2400" b="1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b="1" spc="4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reducible,</a:t>
            </a:r>
            <a:r>
              <a:rPr sz="2400" b="1" spc="50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transferable</a:t>
            </a:r>
            <a:r>
              <a:rPr sz="2400" b="1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or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executable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6985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(1)</a:t>
            </a:r>
            <a:r>
              <a:rPr sz="24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Save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extent</a:t>
            </a:r>
            <a:r>
              <a:rPr sz="24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permitted</a:t>
            </a:r>
            <a:r>
              <a:rPr sz="24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Act,</a:t>
            </a:r>
            <a:r>
              <a:rPr sz="24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4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Tax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Act,</a:t>
            </a:r>
            <a:r>
              <a:rPr sz="24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1962</a:t>
            </a:r>
            <a:r>
              <a:rPr sz="24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(Act</a:t>
            </a:r>
            <a:r>
              <a:rPr sz="24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No.</a:t>
            </a:r>
            <a:r>
              <a:rPr sz="2400" spc="5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58</a:t>
            </a:r>
            <a:r>
              <a:rPr sz="2400" spc="5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5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1962),</a:t>
            </a:r>
            <a:r>
              <a:rPr sz="2400" spc="5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4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Act,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1998,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benefit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shall,….,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capable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being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reduced,…..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While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20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Pension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Funds</a:t>
            </a:r>
            <a:r>
              <a:rPr sz="2400" spc="20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400" spc="20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reference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4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Act,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Basic</a:t>
            </a:r>
            <a:r>
              <a:rPr sz="24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Conditions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specifically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relegates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punitive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Sections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Acts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third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sequence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permitted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employee’s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remuneration.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45720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00365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8321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would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argue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mention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is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cover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statutory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95" dirty="0">
                <a:solidFill>
                  <a:schemeClr val="bg1"/>
                </a:solidFill>
                <a:latin typeface="Calibri"/>
                <a:cs typeface="Calibri"/>
              </a:rPr>
              <a:t>PAYE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UIF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etc.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punitive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sections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Act.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fact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mention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specifically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6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made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Basic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Conditions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means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relegated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third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priority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sequence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list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i.e.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Court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62000" y="4033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74659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4732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6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Priority</a:t>
            </a:r>
            <a:r>
              <a:rPr sz="26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6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6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court</a:t>
            </a:r>
            <a:r>
              <a:rPr sz="26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6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600" b="1" spc="5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 Act</a:t>
            </a:r>
            <a:r>
              <a:rPr sz="26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chemeClr val="bg1"/>
                </a:solidFill>
                <a:latin typeface="Calibri"/>
                <a:cs typeface="Calibri"/>
              </a:rPr>
              <a:t>99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chemeClr val="bg1"/>
                </a:solidFill>
                <a:latin typeface="Calibri"/>
                <a:cs typeface="Calibri"/>
              </a:rPr>
              <a:t>1998.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6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29(3)</a:t>
            </a:r>
            <a:r>
              <a:rPr sz="26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3845" marR="5080" algn="just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6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employer</a:t>
            </a:r>
            <a:r>
              <a:rPr sz="26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6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whom</a:t>
            </a:r>
            <a:r>
              <a:rPr sz="26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6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6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6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served</a:t>
            </a:r>
            <a:r>
              <a:rPr sz="26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6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sz="2600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satisfying</a:t>
            </a:r>
            <a:r>
              <a:rPr sz="26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600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shall</a:t>
            </a:r>
            <a:r>
              <a:rPr sz="2600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give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priority</a:t>
            </a:r>
            <a:r>
              <a:rPr sz="260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payments</a:t>
            </a:r>
            <a:r>
              <a:rPr sz="260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specified</a:t>
            </a:r>
            <a:r>
              <a:rPr sz="260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60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over</a:t>
            </a:r>
            <a:r>
              <a:rPr sz="2600" b="1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chemeClr val="bg1"/>
                </a:solidFill>
                <a:latin typeface="Calibri"/>
                <a:cs typeface="Calibri"/>
              </a:rPr>
              <a:t>any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600" b="1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b="1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court</a:t>
            </a:r>
            <a:r>
              <a:rPr sz="2600" b="1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requiring</a:t>
            </a:r>
            <a:r>
              <a:rPr sz="26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payments</a:t>
            </a:r>
            <a:r>
              <a:rPr sz="26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made</a:t>
            </a:r>
            <a:r>
              <a:rPr sz="26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600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emoluments</a:t>
            </a:r>
            <a:r>
              <a:rPr sz="26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sz="2600" spc="3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3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26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against</a:t>
            </a:r>
            <a:r>
              <a:rPr sz="26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whom</a:t>
            </a:r>
            <a:r>
              <a:rPr sz="2600" spc="3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was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made.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62000" y="6319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7753350" cy="41871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6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level</a:t>
            </a:r>
            <a:r>
              <a:rPr sz="26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6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chemeClr val="bg1"/>
                </a:solidFill>
                <a:latin typeface="Calibri"/>
                <a:cs typeface="Calibri"/>
              </a:rPr>
              <a:t>cont’d</a:t>
            </a:r>
            <a:r>
              <a:rPr sz="26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6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6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65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6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6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chemeClr val="bg1"/>
                </a:solidFill>
                <a:latin typeface="Calibri"/>
                <a:cs typeface="Calibri"/>
              </a:rPr>
              <a:t>99.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99(1)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states: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3845" marR="5080">
              <a:lnSpc>
                <a:spcPct val="90000"/>
              </a:lnSpc>
              <a:spcBef>
                <a:spcPts val="630"/>
              </a:spcBef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Commissioner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empowered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"...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thinks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necessary,</a:t>
            </a:r>
            <a:r>
              <a:rPr sz="26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declare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any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person,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declared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shall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may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be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required</a:t>
            </a:r>
            <a:r>
              <a:rPr sz="2600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payment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any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moneys,</a:t>
            </a:r>
            <a:r>
              <a:rPr sz="2600" spc="-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including</a:t>
            </a:r>
            <a:r>
              <a:rPr sz="26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pensions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salary,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wages</a:t>
            </a:r>
            <a:r>
              <a:rPr sz="26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6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other remuneration,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which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may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held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him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by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him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declared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to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be".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35806" y="419105"/>
            <a:ext cx="767238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chemeClr val="bg1"/>
                </a:solidFill>
              </a:rPr>
              <a:t>SARS</a:t>
            </a:r>
            <a:r>
              <a:rPr sz="4000" b="1" spc="-10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will</a:t>
            </a:r>
            <a:r>
              <a:rPr sz="4000" b="1" spc="-9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issue</a:t>
            </a:r>
            <a:r>
              <a:rPr sz="4000" b="1" spc="-9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an</a:t>
            </a:r>
            <a:r>
              <a:rPr sz="4000" b="1" spc="-100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for</a:t>
            </a:r>
            <a:r>
              <a:rPr sz="4000" b="1" spc="-85" dirty="0">
                <a:solidFill>
                  <a:schemeClr val="bg1"/>
                </a:solidFill>
              </a:rPr>
              <a:t> </a:t>
            </a:r>
            <a:r>
              <a:rPr sz="4000" b="1" spc="-25" dirty="0">
                <a:solidFill>
                  <a:schemeClr val="bg1"/>
                </a:solidFill>
              </a:rPr>
              <a:t>one </a:t>
            </a:r>
            <a:r>
              <a:rPr sz="4000" b="1" dirty="0">
                <a:solidFill>
                  <a:schemeClr val="bg1"/>
                </a:solidFill>
              </a:rPr>
              <a:t>of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three</a:t>
            </a:r>
            <a:r>
              <a:rPr sz="4000" b="1" spc="-15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reasons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981200"/>
            <a:ext cx="8076995" cy="3219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6350" indent="-455930" algn="just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SzPct val="85416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400" spc="5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5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PAYE</a:t>
            </a:r>
            <a:r>
              <a:rPr sz="2400" spc="5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spc="5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spc="5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5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previous 	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period.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ITA88's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generally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assigned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to 	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them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e.g.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12345986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7995" marR="6985" indent="-455930" algn="just">
              <a:lnSpc>
                <a:spcPct val="100000"/>
              </a:lnSpc>
              <a:spcBef>
                <a:spcPts val="575"/>
              </a:spcBef>
              <a:buClr>
                <a:schemeClr val="bg1"/>
              </a:buClr>
              <a:buSzPct val="85416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PAYE</a:t>
            </a:r>
            <a:r>
              <a:rPr sz="2400" spc="4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45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company</a:t>
            </a:r>
            <a:r>
              <a:rPr sz="2400" spc="4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share</a:t>
            </a:r>
            <a:r>
              <a:rPr sz="240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scheme.</a:t>
            </a:r>
            <a:r>
              <a:rPr sz="2400" spc="4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	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generally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T0000000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7995" marR="5080" indent="-455930" algn="just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85416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affected</a:t>
            </a:r>
            <a:r>
              <a:rPr sz="2400" spc="3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400" b="1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submitted</a:t>
            </a:r>
            <a:r>
              <a:rPr sz="240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one</a:t>
            </a:r>
            <a:r>
              <a:rPr sz="240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more 	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annual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their</a:t>
            </a:r>
            <a:r>
              <a:rPr sz="2400" spc="3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personal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taxes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paid.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	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e.g.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AI0000045.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4033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deduction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358" y="1447800"/>
            <a:ext cx="7995284" cy="41478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925194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But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both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Acts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promulgated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same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institution</a:t>
            </a:r>
            <a:r>
              <a:rPr sz="26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viz.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Parliament.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would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argue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takes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preference</a:t>
            </a:r>
            <a:r>
              <a:rPr sz="2600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stipulated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because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both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Acts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spc="-10" dirty="0">
                <a:solidFill>
                  <a:schemeClr val="bg1"/>
                </a:solidFill>
                <a:latin typeface="Calibri"/>
                <a:cs typeface="Calibri"/>
              </a:rPr>
              <a:t>Parliament,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but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is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specifically</a:t>
            </a:r>
            <a:r>
              <a:rPr sz="2600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reinforced</a:t>
            </a:r>
            <a:r>
              <a:rPr sz="26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26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'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over</a:t>
            </a:r>
            <a:r>
              <a:rPr sz="26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6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chemeClr val="bg1"/>
                </a:solidFill>
                <a:latin typeface="Calibri"/>
                <a:cs typeface="Calibri"/>
              </a:rPr>
              <a:t>order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court</a:t>
            </a:r>
            <a:r>
              <a:rPr sz="26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'.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8890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fact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Magistrate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interprets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one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an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individual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interprets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Maintenance</a:t>
            </a:r>
            <a:r>
              <a:rPr sz="26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subservient</a:t>
            </a:r>
            <a:r>
              <a:rPr sz="26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issue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less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order</a:t>
            </a:r>
            <a:r>
              <a:rPr sz="26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chemeClr val="bg1"/>
                </a:solidFill>
                <a:latin typeface="Calibri"/>
                <a:cs typeface="Calibri"/>
              </a:rPr>
              <a:t>court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32" y="274320"/>
            <a:ext cx="15141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003865"/>
                </a:solidFill>
              </a:defRPr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ITA88 /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ITA88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74320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 Event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(SARS identifies outstanding tax / penalties)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188721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ITA88 Notice Issued</a:t>
            </a:r>
            <a:b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(SARS appoints employer/bank/agent)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194562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Duties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Verify employee details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Deduct specified amount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Use unique ITA88 ref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200399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 to SARS</a:t>
            </a:r>
            <a:b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eFiling bulk upload</a:t>
            </a:r>
            <a:b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Bank payment gateways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206236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Affordability Issues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Employer flags on e@syFile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SARS may allow 3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 plan</a:t>
            </a:r>
            <a:b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Longer = employee negotiates with SARS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5303519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Non-Compliance Consequences</a:t>
            </a:r>
            <a:b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Employer personally liable</a:t>
            </a:r>
            <a:b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Criminal prosecution possible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7955279"/>
            <a:ext cx="5486400" cy="731520"/>
          </a:xfrm>
          <a:prstGeom prst="rect">
            <a:avLst/>
          </a:prstGeom>
          <a:solidFill>
            <a:srgbClr val="CCE5FF"/>
          </a:solidFill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Termination</a:t>
            </a:r>
            <a:b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Debt settled</a:t>
            </a:r>
            <a:b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No funds (inform SARS)</a:t>
            </a:r>
            <a:b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SARS cancels notice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482169"/>
            <a:ext cx="70485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chemeClr val="bg1"/>
                </a:solidFill>
              </a:rPr>
              <a:t>Common</a:t>
            </a:r>
            <a:r>
              <a:rPr sz="4000" b="1" spc="-125" dirty="0">
                <a:solidFill>
                  <a:schemeClr val="bg1"/>
                </a:solidFill>
              </a:rPr>
              <a:t> </a:t>
            </a:r>
            <a:r>
              <a:rPr sz="4000" b="1" spc="-20" dirty="0">
                <a:solidFill>
                  <a:schemeClr val="bg1"/>
                </a:solidFill>
              </a:rPr>
              <a:t>Payment</a:t>
            </a:r>
            <a:r>
              <a:rPr sz="4000" b="1" spc="-114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062" y="1447800"/>
            <a:ext cx="7889875" cy="34644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e-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Filing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uploads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 marR="819150" lvl="1" indent="-247015">
              <a:lnSpc>
                <a:spcPct val="100000"/>
              </a:lnSpc>
              <a:spcBef>
                <a:spcPts val="585"/>
              </a:spcBef>
              <a:buClr>
                <a:srgbClr val="0F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lang="en-ZA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88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made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up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lang="en-ZA" sz="2400" spc="-4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digit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tax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nine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digit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AI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number.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>
              <a:lnSpc>
                <a:spcPct val="100000"/>
              </a:lnSpc>
              <a:spcBef>
                <a:spcPts val="575"/>
              </a:spcBef>
              <a:buClr>
                <a:srgbClr val="0F6EC5"/>
              </a:buClr>
              <a:buSzPct val="85416"/>
              <a:buFont typeface="Wingdings 2"/>
              <a:buChar char="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AI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required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9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digits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>
              <a:lnSpc>
                <a:spcPct val="100000"/>
              </a:lnSpc>
              <a:spcBef>
                <a:spcPts val="580"/>
              </a:spcBef>
              <a:buClr>
                <a:srgbClr val="0F6EC5"/>
              </a:buClr>
              <a:buSzPct val="85416"/>
              <a:buFont typeface="Wingdings 2"/>
              <a:buChar char="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AI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captured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A1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 marR="5080" lvl="1" indent="-247015">
              <a:lnSpc>
                <a:spcPct val="100000"/>
              </a:lnSpc>
              <a:spcBef>
                <a:spcPts val="575"/>
              </a:spcBef>
              <a:buClr>
                <a:srgbClr val="0F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split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over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three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payment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onwards,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AI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rejects.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>
              <a:lnSpc>
                <a:spcPct val="100000"/>
              </a:lnSpc>
              <a:spcBef>
                <a:spcPts val="580"/>
              </a:spcBef>
              <a:buClr>
                <a:srgbClr val="0F6EC5"/>
              </a:buClr>
              <a:buSzPct val="85416"/>
              <a:buFont typeface="Wingdings 2"/>
              <a:buChar char="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Could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AI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paid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up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/>
          </p:cNvSpPr>
          <p:nvPr/>
        </p:nvSpPr>
        <p:spPr>
          <a:xfrm>
            <a:off x="457200" y="3271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b="1" dirty="0">
                <a:solidFill>
                  <a:schemeClr val="bg1"/>
                </a:solidFill>
              </a:rPr>
              <a:t>Common</a:t>
            </a:r>
            <a:r>
              <a:rPr lang="en-GB" sz="4000" b="1" spc="-125" dirty="0">
                <a:solidFill>
                  <a:schemeClr val="bg1"/>
                </a:solidFill>
              </a:rPr>
              <a:t> </a:t>
            </a:r>
            <a:r>
              <a:rPr lang="en-GB" sz="4000" b="1" spc="-20" dirty="0">
                <a:solidFill>
                  <a:schemeClr val="bg1"/>
                </a:solidFill>
              </a:rPr>
              <a:t>Payment</a:t>
            </a:r>
            <a:r>
              <a:rPr lang="en-GB" sz="4000" b="1" spc="-114" dirty="0">
                <a:solidFill>
                  <a:schemeClr val="bg1"/>
                </a:solidFill>
              </a:rPr>
              <a:t> </a:t>
            </a:r>
            <a:r>
              <a:rPr lang="en-GB" sz="4000" b="1" spc="-10" dirty="0">
                <a:solidFill>
                  <a:schemeClr val="bg1"/>
                </a:solidFill>
              </a:rPr>
              <a:t>Problems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7436"/>
            <a:ext cx="7902575" cy="26257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payment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via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bulk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Calibri"/>
                <a:cs typeface="Calibri"/>
              </a:rPr>
              <a:t>banking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Produce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bank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file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payment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via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bulk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banking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Use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 marR="292100" lvl="1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query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payments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were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rejected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via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e-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Filing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145" lvl="1" indent="-246379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Some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fail,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some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pass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just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consistency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validation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41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00C3C-57E2-48AB-C88F-AE20B14C6670}"/>
              </a:ext>
            </a:extLst>
          </p:cNvPr>
          <p:cNvSpPr txBox="1"/>
          <p:nvPr/>
        </p:nvSpPr>
        <p:spPr>
          <a:xfrm>
            <a:off x="381000" y="11430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ITA88 </a:t>
            </a:r>
          </a:p>
          <a:p>
            <a:r>
              <a:rPr lang="en-ZA" sz="4000" b="1" dirty="0">
                <a:solidFill>
                  <a:schemeClr val="bg1"/>
                </a:solidFill>
              </a:rPr>
              <a:t>Frequently Asked Questions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4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28650" y="5557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lang="en-ZA" sz="4000" b="1" spc="-50" dirty="0">
                <a:solidFill>
                  <a:schemeClr val="bg1"/>
                </a:solidFill>
              </a:rPr>
              <a:t>and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65" dirty="0">
                <a:solidFill>
                  <a:schemeClr val="bg1"/>
                </a:solidFill>
              </a:rPr>
              <a:t>Taxpayer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71" y="1600200"/>
            <a:ext cx="7832090" cy="4038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offences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penalised?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189865" indent="-274320">
              <a:lnSpc>
                <a:spcPts val="2310"/>
              </a:lnSpc>
              <a:spcBef>
                <a:spcPts val="55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types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targeted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penalties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listed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regulations,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include: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20"/>
              </a:spcBef>
              <a:buClr>
                <a:srgbClr val="0F6EC5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Failure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register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buClr>
                <a:srgbClr val="0F6EC5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informing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change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address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buClr>
                <a:srgbClr val="0F6EC5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Failure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ts val="2375"/>
              </a:lnSpc>
              <a:spcBef>
                <a:spcPts val="5"/>
              </a:spcBef>
              <a:buClr>
                <a:srgbClr val="0F6EC5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failing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monthly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declaration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>
              <a:lnSpc>
                <a:spcPts val="2370"/>
              </a:lnSpc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employees’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tax.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80000"/>
              </a:lnSpc>
              <a:spcBef>
                <a:spcPts val="5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decided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implement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penalties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phased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approach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focus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first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stage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non-compliant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taxpayers</a:t>
            </a:r>
            <a:r>
              <a:rPr sz="2400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submitted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years.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28650" y="479005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Answers-</a:t>
            </a:r>
            <a:r>
              <a:rPr sz="4000" b="1" spc="-65" dirty="0">
                <a:solidFill>
                  <a:schemeClr val="bg1"/>
                </a:solidFill>
              </a:rPr>
              <a:t>Taxpayer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381000" y="1371600"/>
            <a:ext cx="7886700" cy="4351338"/>
          </a:xfrm>
          <a:prstGeom prst="rect">
            <a:avLst/>
          </a:prstGeom>
        </p:spPr>
        <p:txBody>
          <a:bodyPr vert="horz" wrap="square" lIns="0" tIns="375920" rIns="0" bIns="0" rtlCol="0">
            <a:spAutoFit/>
          </a:bodyPr>
          <a:lstStyle/>
          <a:p>
            <a:pPr marL="12700" marR="568960" algn="just">
              <a:lnSpc>
                <a:spcPct val="80000"/>
              </a:lnSpc>
              <a:spcBef>
                <a:spcPts val="620"/>
              </a:spcBef>
            </a:pPr>
            <a:r>
              <a:rPr dirty="0">
                <a:solidFill>
                  <a:schemeClr val="bg1"/>
                </a:solidFill>
              </a:rPr>
              <a:t>How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will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the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administrative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penalty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be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levied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on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noncompliant taxpayer?</a:t>
            </a:r>
          </a:p>
          <a:p>
            <a:pPr marL="287020" marR="6350" indent="-274320" algn="just">
              <a:lnSpc>
                <a:spcPts val="2110"/>
              </a:lnSpc>
              <a:spcBef>
                <a:spcPts val="515"/>
              </a:spcBef>
              <a:buClr>
                <a:srgbClr val="0AD0D9"/>
              </a:buClr>
              <a:buSzPct val="95454"/>
              <a:buFont typeface="Wingdings 2"/>
              <a:buChar char=""/>
              <a:tabLst>
                <a:tab pos="287020" algn="l"/>
              </a:tabLst>
            </a:pP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Once</a:t>
            </a:r>
            <a:r>
              <a:rPr b="0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b="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b="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b="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b="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determined</a:t>
            </a:r>
            <a:r>
              <a:rPr b="0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according</a:t>
            </a:r>
            <a:r>
              <a:rPr b="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b="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fixed</a:t>
            </a:r>
            <a:r>
              <a:rPr b="0" spc="1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b="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b="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table,</a:t>
            </a:r>
            <a:r>
              <a:rPr b="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r>
              <a:rPr b="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b="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b="0" spc="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notified</a:t>
            </a:r>
            <a:r>
              <a:rPr b="0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b="0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means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b="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Assessment</a:t>
            </a:r>
            <a:r>
              <a:rPr b="0" spc="3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b="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(ITP34).</a:t>
            </a:r>
            <a:r>
              <a:rPr b="0" spc="3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ITP34</a:t>
            </a:r>
            <a:r>
              <a:rPr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similar</a:t>
            </a:r>
            <a:r>
              <a:rPr b="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b="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5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final</a:t>
            </a:r>
            <a:r>
              <a:rPr b="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letter</a:t>
            </a:r>
            <a:r>
              <a:rPr b="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b="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demand.</a:t>
            </a:r>
          </a:p>
          <a:p>
            <a:pPr marL="287020" marR="5080" indent="-274320" algn="just">
              <a:lnSpc>
                <a:spcPts val="212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r>
              <a:rPr b="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then</a:t>
            </a:r>
            <a:r>
              <a:rPr b="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b="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b="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pay</a:t>
            </a:r>
            <a:r>
              <a:rPr b="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b="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b="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b="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date</a:t>
            </a:r>
            <a:r>
              <a:rPr b="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indicated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b="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ITP34</a:t>
            </a:r>
            <a:r>
              <a:rPr b="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b="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remedy</a:t>
            </a:r>
            <a:r>
              <a:rPr b="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relevant</a:t>
            </a:r>
            <a:r>
              <a:rPr b="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non-compliance(s).</a:t>
            </a:r>
          </a:p>
          <a:p>
            <a:pPr marL="286385" marR="7620" indent="-274320" algn="just">
              <a:lnSpc>
                <a:spcPct val="80000"/>
              </a:lnSpc>
              <a:spcBef>
                <a:spcPts val="54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</a:tabLst>
            </a:pP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law</a:t>
            </a:r>
            <a:r>
              <a:rPr b="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provides</a:t>
            </a:r>
            <a:r>
              <a:rPr b="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b="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b="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b="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automatically</a:t>
            </a:r>
            <a:r>
              <a:rPr b="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increase</a:t>
            </a:r>
            <a:r>
              <a:rPr b="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b="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same</a:t>
            </a:r>
            <a:r>
              <a:rPr b="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b="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b="0" spc="3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b="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30</a:t>
            </a:r>
            <a:r>
              <a:rPr lang="en-ZA" spc="33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day</a:t>
            </a:r>
            <a:r>
              <a:rPr b="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period</a:t>
            </a:r>
            <a:r>
              <a:rPr b="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(or</a:t>
            </a:r>
            <a:r>
              <a:rPr b="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b="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thereof)</a:t>
            </a:r>
            <a:r>
              <a:rPr b="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thereafter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b="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r>
              <a:rPr b="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remedied.</a:t>
            </a:r>
          </a:p>
          <a:p>
            <a:pPr marL="286385" indent="-273685" algn="just">
              <a:lnSpc>
                <a:spcPts val="2375"/>
              </a:lnSpc>
              <a:buClr>
                <a:srgbClr val="0AD0D9"/>
              </a:buClr>
              <a:buSzPct val="95454"/>
              <a:buFont typeface="Wingdings 2"/>
              <a:buChar char=""/>
              <a:tabLst>
                <a:tab pos="286385" algn="l"/>
              </a:tabLst>
            </a:pP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b="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administrative</a:t>
            </a:r>
            <a:r>
              <a:rPr b="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b="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b="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recur</a:t>
            </a:r>
            <a:r>
              <a:rPr b="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b="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up</a:t>
            </a:r>
            <a:r>
              <a:rPr b="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b="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35</a:t>
            </a:r>
            <a:r>
              <a:rPr b="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months</a:t>
            </a:r>
            <a:r>
              <a:rPr b="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or,</a:t>
            </a:r>
            <a:r>
              <a:rPr b="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b="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</a:p>
          <a:p>
            <a:pPr marL="286385" algn="just">
              <a:lnSpc>
                <a:spcPts val="2375"/>
              </a:lnSpc>
            </a:pP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case</a:t>
            </a:r>
            <a:r>
              <a:rPr b="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b="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taxpayer’s</a:t>
            </a:r>
            <a:r>
              <a:rPr b="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address</a:t>
            </a:r>
            <a:r>
              <a:rPr b="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b="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unknown,</a:t>
            </a:r>
            <a:r>
              <a:rPr b="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up</a:t>
            </a:r>
            <a:r>
              <a:rPr b="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b="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chemeClr val="bg1"/>
                </a:solidFill>
                <a:latin typeface="Calibri"/>
                <a:cs typeface="Calibri"/>
              </a:rPr>
              <a:t>47</a:t>
            </a:r>
            <a:r>
              <a:rPr b="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chemeClr val="bg1"/>
                </a:solidFill>
                <a:latin typeface="Calibri"/>
                <a:cs typeface="Calibri"/>
              </a:rPr>
              <a:t>months.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dirty="0"/>
              <a:t>Questions</a:t>
            </a:r>
            <a:r>
              <a:rPr spc="-155" dirty="0"/>
              <a:t> </a:t>
            </a:r>
            <a:r>
              <a:rPr spc="-50" dirty="0"/>
              <a:t>&amp;</a:t>
            </a:r>
            <a:r>
              <a:rPr dirty="0"/>
              <a:t>	</a:t>
            </a:r>
            <a:r>
              <a:rPr spc="-15" dirty="0"/>
              <a:t>Answers-</a:t>
            </a:r>
            <a:r>
              <a:rPr spc="-65" dirty="0"/>
              <a:t>Taxpayer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" y="989227"/>
            <a:ext cx="8610600" cy="48303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receive</a:t>
            </a:r>
            <a:r>
              <a:rPr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Assessment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(ITP34)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SARS?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compliant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who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receives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Assessment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(ITP34)</a:t>
            </a:r>
            <a:r>
              <a:rPr lang="en-ZA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two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things: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SzPct val="95000"/>
              <a:buFont typeface="Wingdings 2"/>
              <a:buChar char=""/>
              <a:tabLst>
                <a:tab pos="287020" algn="l"/>
                <a:tab pos="344805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Firstly,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remedy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compliance.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means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and/or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update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your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address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lang="en-ZA" sz="2400" spc="-2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SzPct val="95000"/>
              <a:buFont typeface="Wingdings 2"/>
              <a:buChar char=""/>
              <a:tabLst>
                <a:tab pos="287020" algn="l"/>
                <a:tab pos="344805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Secondly,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pay</a:t>
            </a:r>
            <a:r>
              <a:rPr sz="24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sz="24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date.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paid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even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though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remedied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non-compliance.</a:t>
            </a:r>
            <a:endParaRPr lang="en-ZA" sz="24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SzPct val="95000"/>
              <a:buFont typeface="Wingdings 2"/>
              <a:buChar char=""/>
              <a:tabLst>
                <a:tab pos="287020" algn="l"/>
                <a:tab pos="34480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who does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agree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issuing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Penalty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Assessment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400" b="1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(ITP34),</a:t>
            </a:r>
            <a:r>
              <a:rPr sz="240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wishes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sz="240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remission</a:t>
            </a:r>
            <a:r>
              <a:rPr sz="24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penalty,</a:t>
            </a:r>
            <a:r>
              <a:rPr sz="24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must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such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prescribed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Remission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Penalty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(RFR1)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SARS.</a:t>
            </a:r>
            <a:endParaRPr lang="en-ZA" sz="2400" spc="-2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480"/>
              </a:spcBef>
              <a:buSzPct val="95000"/>
              <a:buFont typeface="Wingdings 2"/>
              <a:buChar char=""/>
              <a:tabLst>
                <a:tab pos="287020" algn="l"/>
                <a:tab pos="34480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eFiling,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branch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ZA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Contact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Centre</a:t>
            </a:r>
            <a:r>
              <a:rPr lang="en-ZA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70A0CC9-D8DA-25DE-C616-5D484B275565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lang="en-GB" sz="4000" b="1" dirty="0">
                <a:solidFill>
                  <a:schemeClr val="bg1"/>
                </a:solidFill>
              </a:rPr>
              <a:t>Questions</a:t>
            </a:r>
            <a:r>
              <a:rPr lang="en-GB" sz="4000" b="1" spc="-155" dirty="0">
                <a:solidFill>
                  <a:schemeClr val="bg1"/>
                </a:solidFill>
              </a:rPr>
              <a:t> </a:t>
            </a:r>
            <a:r>
              <a:rPr lang="en-GB" sz="4000" b="1" spc="-50" dirty="0">
                <a:solidFill>
                  <a:schemeClr val="bg1"/>
                </a:solidFill>
              </a:rPr>
              <a:t>&amp; </a:t>
            </a:r>
            <a:r>
              <a:rPr lang="en-GB" sz="4000" b="1" spc="-15" dirty="0">
                <a:solidFill>
                  <a:schemeClr val="bg1"/>
                </a:solidFill>
              </a:rPr>
              <a:t>Answers-</a:t>
            </a:r>
            <a:r>
              <a:rPr lang="en-GB" sz="4000" b="1" spc="-65" dirty="0">
                <a:solidFill>
                  <a:schemeClr val="bg1"/>
                </a:solidFill>
              </a:rPr>
              <a:t>Taxpayer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2606F8-C8BF-1F05-27D2-C714FA0F9F86}"/>
              </a:ext>
            </a:extLst>
          </p:cNvPr>
          <p:cNvSpPr txBox="1"/>
          <p:nvPr/>
        </p:nvSpPr>
        <p:spPr>
          <a:xfrm>
            <a:off x="419100" y="1676400"/>
            <a:ext cx="8305800" cy="294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385" algn="l">
              <a:spcBef>
                <a:spcPts val="725"/>
              </a:spcBef>
            </a:pPr>
            <a:r>
              <a:rPr lang="en-US" sz="2400" spc="-25" dirty="0">
                <a:solidFill>
                  <a:schemeClr val="bg1"/>
                </a:solidFill>
                <a:latin typeface="Calibri"/>
                <a:cs typeface="Calibri"/>
              </a:rPr>
              <a:t>How can I verify whether or not I have a penalty?</a:t>
            </a:r>
          </a:p>
          <a:p>
            <a:pPr marL="342900" indent="-342900" algn="l"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chemeClr val="bg1"/>
                </a:solidFill>
                <a:latin typeface="Calibri"/>
                <a:cs typeface="Calibri"/>
              </a:rPr>
              <a:t>Call the SARS Contact Centre on 0800 00 7277 (SARS).</a:t>
            </a:r>
          </a:p>
          <a:p>
            <a:pPr marL="342900" indent="-342900" algn="l"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GB" sz="2400" spc="-25" dirty="0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n-GB" sz="2400" spc="-20" dirty="0">
                <a:solidFill>
                  <a:schemeClr val="bg1"/>
                </a:solidFill>
                <a:latin typeface="Calibri"/>
                <a:cs typeface="Calibri"/>
              </a:rPr>
              <a:t>will </a:t>
            </a:r>
            <a:r>
              <a:rPr lang="en-GB" sz="2400" spc="-25" dirty="0">
                <a:solidFill>
                  <a:schemeClr val="bg1"/>
                </a:solidFill>
                <a:latin typeface="Calibri"/>
                <a:cs typeface="Calibri"/>
              </a:rPr>
              <a:t>be requested to advise your Income Tax Reference Number and Identity Number for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authentication.</a:t>
            </a:r>
          </a:p>
          <a:p>
            <a:pPr marL="342900" indent="-342900" algn="l"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Once</a:t>
            </a:r>
            <a:r>
              <a:rPr lang="en-US" sz="2400" spc="2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lang="en-US" sz="2400" spc="2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lang="en-US" sz="2400" spc="2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lang="en-US" sz="2400" spc="2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successfully</a:t>
            </a:r>
            <a:r>
              <a:rPr lang="en-US" sz="24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authenticated,</a:t>
            </a:r>
            <a:r>
              <a:rPr lang="en-US" sz="2400" spc="22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system</a:t>
            </a:r>
            <a:r>
              <a:rPr lang="en-US" sz="2400" spc="1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lang="en-US"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indicate</a:t>
            </a:r>
            <a:r>
              <a:rPr lang="en-US"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whether</a:t>
            </a:r>
            <a:r>
              <a:rPr lang="en-US"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lang="en-US" sz="2400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2400" spc="1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you</a:t>
            </a:r>
            <a:r>
              <a:rPr lang="en-US"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lang="en-US"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en-US" sz="24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existing penalty.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66A2B25-EA24-6078-AE9E-C33DC23F640D}"/>
              </a:ext>
            </a:extLst>
          </p:cNvPr>
          <p:cNvSpPr txBox="1">
            <a:spLocks/>
          </p:cNvSpPr>
          <p:nvPr/>
        </p:nvSpPr>
        <p:spPr>
          <a:xfrm>
            <a:off x="628650" y="45720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lang="en-GB" sz="4000" b="1" dirty="0">
                <a:solidFill>
                  <a:schemeClr val="bg1"/>
                </a:solidFill>
              </a:rPr>
              <a:t>Questions</a:t>
            </a:r>
            <a:r>
              <a:rPr lang="en-GB" sz="4000" b="1" spc="-155" dirty="0">
                <a:solidFill>
                  <a:schemeClr val="bg1"/>
                </a:solidFill>
              </a:rPr>
              <a:t> </a:t>
            </a:r>
            <a:r>
              <a:rPr lang="en-GB" sz="4000" b="1" spc="-50" dirty="0">
                <a:solidFill>
                  <a:schemeClr val="bg1"/>
                </a:solidFill>
              </a:rPr>
              <a:t>&amp; </a:t>
            </a:r>
            <a:r>
              <a:rPr lang="en-GB" sz="4000" b="1" spc="-15" dirty="0">
                <a:solidFill>
                  <a:schemeClr val="bg1"/>
                </a:solidFill>
              </a:rPr>
              <a:t>Answers-</a:t>
            </a:r>
            <a:r>
              <a:rPr lang="en-GB" sz="4000" b="1" spc="-65" dirty="0">
                <a:solidFill>
                  <a:schemeClr val="bg1"/>
                </a:solidFill>
              </a:rPr>
              <a:t>Taxpayer</a:t>
            </a:r>
          </a:p>
        </p:txBody>
      </p:sp>
    </p:spTree>
    <p:extLst>
      <p:ext uri="{BB962C8B-B14F-4D97-AF65-F5344CB8AC3E}">
        <p14:creationId xmlns:p14="http://schemas.microsoft.com/office/powerpoint/2010/main" val="19900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ACBEFE-470E-73AB-09C9-99012315FFFB}"/>
              </a:ext>
            </a:extLst>
          </p:cNvPr>
          <p:cNvSpPr txBox="1"/>
          <p:nvPr/>
        </p:nvSpPr>
        <p:spPr>
          <a:xfrm>
            <a:off x="530939" y="72473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Questions</a:t>
            </a:r>
            <a:r>
              <a:rPr lang="en-GB" sz="4000" b="1" spc="-155" dirty="0">
                <a:solidFill>
                  <a:schemeClr val="bg1"/>
                </a:solidFill>
              </a:rPr>
              <a:t> </a:t>
            </a:r>
            <a:r>
              <a:rPr lang="en-GB" sz="4000" b="1" spc="-50" dirty="0">
                <a:solidFill>
                  <a:schemeClr val="bg1"/>
                </a:solidFill>
              </a:rPr>
              <a:t>&amp; </a:t>
            </a:r>
            <a:r>
              <a:rPr lang="en-GB" sz="4000" b="1" spc="-20" dirty="0">
                <a:solidFill>
                  <a:schemeClr val="bg1"/>
                </a:solidFill>
              </a:rPr>
              <a:t>Answers -</a:t>
            </a:r>
            <a:r>
              <a:rPr lang="en-GB" sz="4000" b="1" spc="-65" dirty="0">
                <a:solidFill>
                  <a:schemeClr val="bg1"/>
                </a:solidFill>
              </a:rPr>
              <a:t>Taxpayer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EF346-2F0F-5EE5-5C38-790F82A6494B}"/>
              </a:ext>
            </a:extLst>
          </p:cNvPr>
          <p:cNvSpPr txBox="1"/>
          <p:nvPr/>
        </p:nvSpPr>
        <p:spPr>
          <a:xfrm>
            <a:off x="226139" y="755778"/>
            <a:ext cx="8534400" cy="466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lang="en-US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Remission</a:t>
            </a:r>
            <a:r>
              <a:rPr lang="en-US"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(RFR)?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32000" marR="508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tabLst>
                <a:tab pos="28702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Request for remission of the penalty is a means for the taxpayer to dispute the administrative penalty levied against his/her account, and to request that the penalty be waived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+mj-lt"/>
              <a:buAutoNum type="arabicPeriod" startAt="2"/>
              <a:tabLst>
                <a:tab pos="264160" algn="l"/>
              </a:tabLst>
            </a:pP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lang="en-US"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obtain</a:t>
            </a:r>
            <a:r>
              <a:rPr lang="en-US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RFR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form?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32000" lvl="3">
              <a:spcBef>
                <a:spcPts val="484"/>
              </a:spcBef>
              <a:buClr>
                <a:srgbClr val="0AD0D9"/>
              </a:buClr>
              <a:buSzPct val="95000"/>
              <a:tabLst>
                <a:tab pos="286385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RFR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lang="en-US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bar-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coded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format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available: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07390" lvl="2" indent="-301625">
              <a:lnSpc>
                <a:spcPct val="100000"/>
              </a:lnSpc>
              <a:spcBef>
                <a:spcPts val="480"/>
              </a:spcBef>
              <a:buClr>
                <a:srgbClr val="0F6EC5"/>
              </a:buClr>
              <a:buSzPct val="85000"/>
              <a:buFont typeface="Wingdings 2"/>
              <a:buChar char=""/>
              <a:tabLst>
                <a:tab pos="70739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e-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Filing:</a:t>
            </a:r>
            <a:r>
              <a:rPr lang="en-US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channel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registered </a:t>
            </a:r>
            <a:r>
              <a:rPr lang="en-US" sz="2400" spc="-10" dirty="0" err="1">
                <a:solidFill>
                  <a:schemeClr val="bg1"/>
                </a:solidFill>
                <a:latin typeface="Calibri"/>
                <a:cs typeface="Calibri"/>
              </a:rPr>
              <a:t>eFilers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07390" lvl="2" indent="-301625">
              <a:lnSpc>
                <a:spcPct val="100000"/>
              </a:lnSpc>
              <a:spcBef>
                <a:spcPts val="480"/>
              </a:spcBef>
              <a:buClr>
                <a:srgbClr val="0F6EC5"/>
              </a:buClr>
              <a:buSzPct val="85000"/>
              <a:buFont typeface="Wingdings 2"/>
              <a:buChar char=""/>
              <a:tabLst>
                <a:tab pos="70739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branch: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Requested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visiting</a:t>
            </a:r>
            <a:r>
              <a:rPr lang="en-US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nearest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 lvl="2" indent="-247015">
              <a:lnSpc>
                <a:spcPct val="100000"/>
              </a:lnSpc>
              <a:spcBef>
                <a:spcPts val="480"/>
              </a:spcBef>
              <a:buClr>
                <a:srgbClr val="0F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branch</a:t>
            </a:r>
            <a:r>
              <a:rPr lang="en-US"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office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07390" lvl="2" indent="-301625">
              <a:lnSpc>
                <a:spcPct val="100000"/>
              </a:lnSpc>
              <a:spcBef>
                <a:spcPts val="480"/>
              </a:spcBef>
              <a:buClr>
                <a:srgbClr val="0F6EC5"/>
              </a:buClr>
              <a:buSzPct val="85000"/>
              <a:buFont typeface="Wingdings 2"/>
              <a:buChar char=""/>
              <a:tabLst>
                <a:tab pos="70739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Contact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Centre: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Call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0800</a:t>
            </a:r>
            <a:r>
              <a:rPr lang="en-US"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chemeClr val="bg1"/>
                </a:solidFill>
                <a:latin typeface="Calibri"/>
                <a:cs typeface="Calibri"/>
              </a:rPr>
              <a:t>00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52780" lvl="2" indent="-247015">
              <a:lnSpc>
                <a:spcPct val="100000"/>
              </a:lnSpc>
              <a:spcBef>
                <a:spcPts val="480"/>
              </a:spcBef>
              <a:buClr>
                <a:srgbClr val="0F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lang="en-US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(7277),</a:t>
            </a:r>
            <a:r>
              <a:rPr lang="en-US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RFR1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posted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you.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09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533400"/>
            <a:ext cx="788670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0" dirty="0">
                <a:solidFill>
                  <a:schemeClr val="bg1"/>
                </a:solidFill>
              </a:rPr>
              <a:t>Different</a:t>
            </a:r>
            <a:r>
              <a:rPr sz="4000" b="1" spc="-280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Periods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352" y="1676400"/>
            <a:ext cx="8075295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7620" indent="-274320" algn="just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 initially issued -</a:t>
            </a:r>
            <a:r>
              <a:rPr sz="24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single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time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issued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575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issued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appears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statement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more</a:t>
            </a:r>
            <a:r>
              <a:rPr sz="24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than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once,</a:t>
            </a:r>
            <a:r>
              <a:rPr sz="24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2400" b="1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item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raised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annual</a:t>
            </a:r>
            <a:r>
              <a:rPr sz="24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submitted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since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first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issued,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described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above.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400" spc="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spc="5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TWO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separate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periods,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subsequent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notices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employee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appearing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TWICE,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thus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TWO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deduction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lines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IT88.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85800" y="381000"/>
            <a:ext cx="798671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65" dirty="0">
                <a:solidFill>
                  <a:schemeClr val="bg1"/>
                </a:solidFill>
              </a:rPr>
              <a:t>Taxpayer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87729"/>
            <a:ext cx="7950834" cy="33191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3055" indent="-300355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313055" algn="l"/>
              </a:tabLst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How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my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RFR?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lvl="1" indent="-27368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your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submission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via: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lvl="1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Filing: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channel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registered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eFilers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259079" lvl="1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nearest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branch: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RFR1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your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local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branch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completion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submission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lvl="1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Manual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submission: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completed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RFR1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submitted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via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post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drop-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off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box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your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nearest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SARS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branch</a:t>
            </a:r>
            <a:r>
              <a:rPr sz="24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office.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85800" y="381000"/>
            <a:ext cx="798671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65" dirty="0">
                <a:solidFill>
                  <a:schemeClr val="bg1"/>
                </a:solidFill>
              </a:rPr>
              <a:t>Taxpayer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61261"/>
            <a:ext cx="800417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happen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pay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my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administrative penalty?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entitled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initiate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collection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proceedings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including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terms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No.58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1962.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608965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used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Appointments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is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(ITA88).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34620" y="1460562"/>
            <a:ext cx="7986713" cy="891911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7940" marR="173355">
              <a:lnSpc>
                <a:spcPct val="100000"/>
              </a:lnSpc>
              <a:spcBef>
                <a:spcPts val="52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Why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include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my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administrative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taxes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IT88?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608" y="2647950"/>
            <a:ext cx="7966709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regarded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separate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lang="en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settled,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failing</a:t>
            </a:r>
            <a:r>
              <a:rPr lang="en-US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which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severe</a:t>
            </a:r>
            <a:r>
              <a:rPr lang="en-US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recovery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actions</a:t>
            </a:r>
            <a:r>
              <a:rPr lang="en-US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initiated.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429895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separate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account</a:t>
            </a:r>
            <a:r>
              <a:rPr lang="en-US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reflecting</a:t>
            </a:r>
            <a:r>
              <a:rPr lang="en-U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Administrative Penalties</a:t>
            </a:r>
            <a:r>
              <a:rPr lang="en-US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imposed</a:t>
            </a:r>
            <a:r>
              <a:rPr lang="en-US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against</a:t>
            </a:r>
            <a:r>
              <a:rPr lang="en-US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chemeClr val="bg1"/>
                </a:solidFill>
                <a:latin typeface="Calibri"/>
                <a:cs typeface="Calibri"/>
              </a:rPr>
              <a:t>you.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7D33D-86AB-2601-215B-F3F7EB0E77D2}"/>
              </a:ext>
            </a:extLst>
          </p:cNvPr>
          <p:cNvSpPr txBox="1"/>
          <p:nvPr/>
        </p:nvSpPr>
        <p:spPr>
          <a:xfrm>
            <a:off x="685799" y="457200"/>
            <a:ext cx="773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Questions</a:t>
            </a:r>
            <a:r>
              <a:rPr kumimoji="0" lang="en-GB" sz="4000" b="1" i="0" u="none" strike="noStrike" kern="1200" cap="none" spc="-1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40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&amp; </a:t>
            </a:r>
            <a:r>
              <a:rPr kumimoji="0" lang="en-GB" sz="40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Answers -</a:t>
            </a:r>
            <a:r>
              <a:rPr kumimoji="0" lang="en-GB" sz="4000" b="1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Taxpayer</a:t>
            </a:r>
            <a:endParaRPr lang="en-ZA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09600" y="268594"/>
            <a:ext cx="815816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033" y="990600"/>
            <a:ext cx="8075295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079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requested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exceeds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what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employee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afford?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889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calculated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repayment</a:t>
            </a:r>
            <a:r>
              <a:rPr sz="24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schedule</a:t>
            </a:r>
            <a:r>
              <a:rPr sz="24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based</a:t>
            </a:r>
            <a:r>
              <a:rPr sz="24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available information.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information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indicated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possible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affordability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issues,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algn="just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extended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period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repayment.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Since</a:t>
            </a:r>
            <a:r>
              <a:rPr sz="2400" spc="4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484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</a:t>
            </a:r>
            <a:r>
              <a:rPr sz="2400" spc="4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might</a:t>
            </a:r>
            <a:r>
              <a:rPr sz="2400" spc="4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additional</a:t>
            </a:r>
            <a:r>
              <a:rPr sz="2400" spc="4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information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regarding</a:t>
            </a:r>
            <a:r>
              <a:rPr sz="2400" spc="3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3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employee’s</a:t>
            </a:r>
            <a:r>
              <a:rPr sz="2400" spc="3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financial</a:t>
            </a:r>
            <a:r>
              <a:rPr sz="2400" spc="3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affairs,</a:t>
            </a:r>
            <a:r>
              <a:rPr sz="2400" spc="34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3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permits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employers</a:t>
            </a:r>
            <a:r>
              <a:rPr sz="240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apply</a:t>
            </a:r>
            <a:r>
              <a:rPr sz="2400" spc="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their</a:t>
            </a:r>
            <a:r>
              <a:rPr sz="240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discretion</a:t>
            </a:r>
            <a:r>
              <a:rPr sz="240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determining</a:t>
            </a:r>
            <a:r>
              <a:rPr sz="240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afford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deduction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not.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Employers</a:t>
            </a:r>
            <a:r>
              <a:rPr sz="2400" spc="5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required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5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apply</a:t>
            </a:r>
            <a:r>
              <a:rPr sz="2400" spc="5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same</a:t>
            </a:r>
            <a:r>
              <a:rPr sz="2400" spc="5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rules</a:t>
            </a:r>
            <a:r>
              <a:rPr sz="2400" spc="5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400" spc="5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they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apply</a:t>
            </a:r>
            <a:r>
              <a:rPr sz="2400" spc="5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53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other</a:t>
            </a:r>
            <a:r>
              <a:rPr sz="2400" spc="5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deductions</a:t>
            </a:r>
            <a:r>
              <a:rPr sz="2400" spc="53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(i.e.</a:t>
            </a:r>
            <a:r>
              <a:rPr sz="2400" spc="53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garnishee</a:t>
            </a:r>
            <a:r>
              <a:rPr sz="2400" spc="54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orders)</a:t>
            </a:r>
            <a:r>
              <a:rPr sz="2400" spc="53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determining</a:t>
            </a:r>
            <a:r>
              <a:rPr sz="2400" spc="-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affordability.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09600" y="457200"/>
            <a:ext cx="815816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87729"/>
            <a:ext cx="8074025" cy="31724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indent="-273685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How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treat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affordability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requests?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635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Upon</a:t>
            </a:r>
            <a:r>
              <a:rPr sz="2400" spc="3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request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employer,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3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replace</a:t>
            </a:r>
            <a:r>
              <a:rPr sz="2400" spc="3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initial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4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spc="45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2400" spc="4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either</a:t>
            </a:r>
            <a:r>
              <a:rPr sz="2400" spc="45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4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three</a:t>
            </a:r>
            <a:r>
              <a:rPr sz="2400" spc="4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4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six-month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repayment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schedule.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more</a:t>
            </a:r>
            <a:r>
              <a:rPr sz="24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than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six</a:t>
            </a:r>
            <a:r>
              <a:rPr sz="24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months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4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required,</a:t>
            </a:r>
            <a:r>
              <a:rPr sz="24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taxpayers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visit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branch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special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arrangements,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information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(i.e.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bank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statement,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etc)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prove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more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than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six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required.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92918" y="327140"/>
            <a:ext cx="815816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61261"/>
            <a:ext cx="807339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57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allowed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initiate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without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taxpayer’s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consent?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Yes.</a:t>
            </a:r>
            <a:r>
              <a:rPr sz="240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3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terms</a:t>
            </a:r>
            <a:r>
              <a:rPr sz="2400" spc="3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99</a:t>
            </a:r>
            <a:r>
              <a:rPr sz="240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No.58</a:t>
            </a:r>
            <a:r>
              <a:rPr sz="240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1962,</a:t>
            </a:r>
            <a:r>
              <a:rPr sz="2400" spc="5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5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entitled</a:t>
            </a:r>
            <a:r>
              <a:rPr sz="2400" spc="5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affect</a:t>
            </a:r>
            <a:r>
              <a:rPr sz="2400" spc="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5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spc="5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serving</a:t>
            </a:r>
            <a:r>
              <a:rPr sz="24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4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(ITA88)</a:t>
            </a:r>
            <a:r>
              <a:rPr sz="24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without</a:t>
            </a:r>
            <a:r>
              <a:rPr sz="24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prior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to,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prior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permission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from,</a:t>
            </a:r>
            <a:r>
              <a:rPr sz="24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debtor</a:t>
            </a:r>
            <a:r>
              <a:rPr sz="24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spc="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third party.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0075" y="457200"/>
            <a:ext cx="815816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889" y="1086218"/>
            <a:ext cx="7955915" cy="499559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Who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appointed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agent?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chemeClr val="bg1">
                  <a:lumMod val="95000"/>
                </a:schemeClr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Possible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agents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who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can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appointed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individual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taxpayers include: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50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Employers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30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2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debtor</a:t>
            </a:r>
            <a:r>
              <a:rPr sz="22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who</a:t>
            </a:r>
            <a:r>
              <a:rPr sz="22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owes</a:t>
            </a:r>
            <a:r>
              <a:rPr sz="2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2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taxpayer</a:t>
            </a:r>
            <a:r>
              <a:rPr sz="22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money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25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Financial</a:t>
            </a:r>
            <a:r>
              <a:rPr sz="22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institutions</a:t>
            </a:r>
            <a:r>
              <a:rPr sz="22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(i.e.</a:t>
            </a:r>
            <a:r>
              <a:rPr sz="2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banks)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30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Attorneys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30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Medical</a:t>
            </a:r>
            <a:r>
              <a:rPr sz="22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aids</a:t>
            </a:r>
            <a:r>
              <a:rPr sz="22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(in</a:t>
            </a:r>
            <a:r>
              <a:rPr sz="22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case</a:t>
            </a:r>
            <a:r>
              <a:rPr sz="22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Calibri"/>
                <a:cs typeface="Calibri"/>
              </a:rPr>
              <a:t>of,</a:t>
            </a:r>
            <a:r>
              <a:rPr sz="22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2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example,</a:t>
            </a:r>
            <a:r>
              <a:rPr sz="22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doctors)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30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Investment</a:t>
            </a:r>
            <a:r>
              <a:rPr sz="22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managers</a:t>
            </a:r>
            <a:r>
              <a:rPr sz="22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per</a:t>
            </a:r>
            <a:r>
              <a:rPr sz="22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investments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15010" lvl="1" indent="-309245">
              <a:lnSpc>
                <a:spcPct val="100000"/>
              </a:lnSpc>
              <a:spcBef>
                <a:spcPts val="525"/>
              </a:spcBef>
              <a:buClr>
                <a:schemeClr val="bg1"/>
              </a:buClr>
              <a:buSzPct val="84090"/>
              <a:buFont typeface="Wingdings 2"/>
              <a:buChar char=""/>
              <a:tabLst>
                <a:tab pos="715010" algn="l"/>
              </a:tabLst>
            </a:pPr>
            <a:r>
              <a:rPr sz="2200" dirty="0">
                <a:solidFill>
                  <a:schemeClr val="bg1"/>
                </a:solidFill>
                <a:latin typeface="Calibri"/>
                <a:cs typeface="Calibri"/>
              </a:rPr>
              <a:t>Insurance</a:t>
            </a:r>
            <a:r>
              <a:rPr sz="22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Calibri"/>
                <a:cs typeface="Calibri"/>
              </a:rPr>
              <a:t>companies</a:t>
            </a:r>
            <a:endParaRPr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spcBef>
                <a:spcPts val="580"/>
              </a:spcBef>
              <a:buClr>
                <a:schemeClr val="bg1">
                  <a:lumMod val="95000"/>
                </a:schemeClr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These agents will only be appointed if they hold money on</a:t>
            </a:r>
            <a:r>
              <a:rPr lang="en-ZA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your behalf.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92918" y="327140"/>
            <a:ext cx="815816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0" algn="l"/>
              </a:tabLst>
            </a:pPr>
            <a:r>
              <a:rPr sz="4000" b="1" dirty="0">
                <a:solidFill>
                  <a:schemeClr val="bg1"/>
                </a:solidFill>
              </a:rPr>
              <a:t>Questions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spc="-50" dirty="0">
                <a:solidFill>
                  <a:schemeClr val="bg1"/>
                </a:solidFill>
              </a:rPr>
              <a:t>&amp;</a:t>
            </a:r>
            <a:r>
              <a:rPr lang="en-ZA" sz="4000" b="1" spc="-50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Answers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5" dirty="0">
                <a:solidFill>
                  <a:schemeClr val="bg1"/>
                </a:solidFill>
              </a:rPr>
              <a:t>-</a:t>
            </a:r>
            <a:r>
              <a:rPr lang="en-ZA" sz="4000" b="1" spc="-1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87729"/>
            <a:ext cx="8074659" cy="39039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How</a:t>
            </a:r>
            <a:r>
              <a:rPr sz="2400" b="1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work?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Once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Appointment</a:t>
            </a:r>
            <a:r>
              <a:rPr sz="24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initiated,</a:t>
            </a:r>
            <a:r>
              <a:rPr sz="24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third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party</a:t>
            </a:r>
            <a:r>
              <a:rPr sz="24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was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selected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receive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lang="en-ZA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88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2400" b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Upon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receipt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lang="en-ZA"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88,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third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party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legally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bound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transfer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debt</a:t>
            </a:r>
            <a:r>
              <a:rPr sz="24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within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date</a:t>
            </a:r>
            <a:r>
              <a:rPr sz="24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specified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lang="en-ZA" sz="24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88.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Should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paid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over,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(in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terms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section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97</a:t>
            </a:r>
            <a:r>
              <a:rPr sz="24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Income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Act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No.58</a:t>
            </a:r>
            <a:r>
              <a:rPr sz="24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1962)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held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personally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liable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400" spc="55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>
                <a:solidFill>
                  <a:schemeClr val="bg1"/>
                </a:solidFill>
                <a:latin typeface="Calibri"/>
                <a:cs typeface="Calibri"/>
              </a:rPr>
              <a:t>debt</a:t>
            </a:r>
            <a:r>
              <a:rPr sz="2400" spc="45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may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criminally</a:t>
            </a:r>
            <a:r>
              <a:rPr sz="2400" spc="5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prosecuted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under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section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96.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916EEA-3755-92B3-4B64-FAC5CFE364F0}"/>
              </a:ext>
            </a:extLst>
          </p:cNvPr>
          <p:cNvSpPr txBox="1"/>
          <p:nvPr/>
        </p:nvSpPr>
        <p:spPr>
          <a:xfrm>
            <a:off x="381000" y="304800"/>
            <a:ext cx="838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Questions &amp; Answers - Employer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071E-D636-3A2C-6337-A00D2A2C58D1}"/>
              </a:ext>
            </a:extLst>
          </p:cNvPr>
          <p:cNvSpPr txBox="1"/>
          <p:nvPr/>
        </p:nvSpPr>
        <p:spPr>
          <a:xfrm>
            <a:off x="457200" y="1143000"/>
            <a:ext cx="8305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 will happen if the agent does not act on SARS’s Agent Appointment within the given time period?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terms of Section 97 of the Income Tax Act No.58 of 1962, SARS  will  hold  you  (the  agent)  personally  liable  for  the outstanding administrative penalty taxes.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However,  this  will  only  apply  if  you  hold  funds  on  the taxpayer’s behalf.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When is an Agent Appointment terminated?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Agent Appointment will be cancelled once payment is received.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Similarly, if there were no funds in favour of the taxpayer, the Agent Appointment is void and the obligation removed from the agent.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8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B03DEA-4FB6-BB04-7D11-9296564BFE2B}"/>
              </a:ext>
            </a:extLst>
          </p:cNvPr>
          <p:cNvSpPr txBox="1"/>
          <p:nvPr/>
        </p:nvSpPr>
        <p:spPr>
          <a:xfrm>
            <a:off x="685800" y="381000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Questions &amp; Answers - Employer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97716-27A2-54EB-E5C8-F97029F39E33}"/>
              </a:ext>
            </a:extLst>
          </p:cNvPr>
          <p:cNvSpPr txBox="1"/>
          <p:nvPr/>
        </p:nvSpPr>
        <p:spPr>
          <a:xfrm>
            <a:off x="685800" y="1803652"/>
            <a:ext cx="8077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What should I do as an agent if my employee notifies me that the ITA88 has been incorrectly issued?</a:t>
            </a:r>
          </a:p>
          <a:p>
            <a:pPr algn="l"/>
            <a:endParaRPr lang="en-US" sz="24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agent is required to enforce the Agent Appointment Notice unless it is formally cancelled in writing by SARS.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employee should be referred to the SARS branch nearest him/her.</a:t>
            </a:r>
          </a:p>
        </p:txBody>
      </p:sp>
    </p:spTree>
    <p:extLst>
      <p:ext uri="{BB962C8B-B14F-4D97-AF65-F5344CB8AC3E}">
        <p14:creationId xmlns:p14="http://schemas.microsoft.com/office/powerpoint/2010/main" val="407957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508574"/>
            <a:ext cx="2363788" cy="6302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0" dirty="0">
                <a:solidFill>
                  <a:schemeClr val="bg1"/>
                </a:solidFill>
              </a:rPr>
              <a:t>Penalties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7957184" cy="437119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7020" marR="5080" indent="-274320">
              <a:lnSpc>
                <a:spcPct val="101099"/>
              </a:lnSpc>
              <a:spcBef>
                <a:spcPts val="60"/>
              </a:spcBef>
              <a:buClr>
                <a:schemeClr val="bg1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administrative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failure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comprises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fixed</a:t>
            </a:r>
            <a:r>
              <a:rPr sz="28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amount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penalties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based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B9F25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sz="2800" spc="-65" dirty="0">
                <a:solidFill>
                  <a:srgbClr val="6B9F25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8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taxpayer’s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taxable</a:t>
            </a:r>
            <a:r>
              <a:rPr sz="28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B9F25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income</a:t>
            </a:r>
            <a:r>
              <a:rPr sz="2800" spc="-60" dirty="0">
                <a:solidFill>
                  <a:srgbClr val="6B9F25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range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R250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up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R16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000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each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8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8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continues.</a:t>
            </a:r>
            <a:endParaRPr lang="en-ZA" sz="28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101099"/>
              </a:lnSpc>
              <a:spcBef>
                <a:spcPts val="60"/>
              </a:spcBef>
              <a:buClr>
                <a:schemeClr val="bg1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Administrative penalties recur each month that the taxpayer is non-compliant, up to a maximum of 35 months. Each recurring penalty will have a unique transaction number.</a:t>
            </a:r>
            <a:endParaRPr lang="en-ZA" sz="28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>
              <a:lnSpc>
                <a:spcPct val="101099"/>
              </a:lnSpc>
              <a:spcBef>
                <a:spcPts val="60"/>
              </a:spcBef>
              <a:buClr>
                <a:schemeClr val="bg1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4B78B-5A3F-17AA-66BE-B1EAAF932794}"/>
              </a:ext>
            </a:extLst>
          </p:cNvPr>
          <p:cNvSpPr txBox="1"/>
          <p:nvPr/>
        </p:nvSpPr>
        <p:spPr>
          <a:xfrm>
            <a:off x="838200" y="1600200"/>
            <a:ext cx="8305800" cy="344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Employees</a:t>
            </a:r>
            <a:r>
              <a:rPr lang="en-US" sz="24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lang="en-US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submit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their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lang="en-US"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Employers</a:t>
            </a:r>
            <a:r>
              <a:rPr lang="en-US" sz="24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must</a:t>
            </a:r>
            <a:r>
              <a:rPr lang="en-US"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conform</a:t>
            </a:r>
            <a:r>
              <a:rPr lang="en-US" sz="24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>
                <a:solidFill>
                  <a:schemeClr val="bg1"/>
                </a:solidFill>
                <a:latin typeface="Calibri"/>
                <a:cs typeface="Calibri"/>
              </a:rPr>
              <a:t>law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Service</a:t>
            </a:r>
            <a:r>
              <a:rPr lang="en-US" sz="24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providers</a:t>
            </a:r>
            <a:r>
              <a:rPr lang="en-US" sz="2400" b="1" spc="-70" dirty="0">
                <a:solidFill>
                  <a:schemeClr val="bg1"/>
                </a:solidFill>
                <a:latin typeface="Calibri"/>
                <a:cs typeface="Calibri"/>
              </a:rPr>
              <a:t> are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perform</a:t>
            </a:r>
            <a:r>
              <a:rPr lang="en-US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lang="en-US"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function</a:t>
            </a:r>
            <a:r>
              <a:rPr lang="en-US"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lang="en-US"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behalf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Employers.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lang="en-US"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lang="en-US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us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long</a:t>
            </a:r>
            <a:r>
              <a:rPr lang="en-US"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term</a:t>
            </a:r>
            <a:r>
              <a:rPr lang="en-US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get</a:t>
            </a:r>
            <a:r>
              <a:rPr lang="en-US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used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</a:p>
          <a:p>
            <a:pPr marL="286385" indent="-273685"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lang="en-US"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lang="en-US"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collection</a:t>
            </a:r>
            <a:r>
              <a:rPr lang="en-US" sz="24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chemeClr val="bg1"/>
                </a:solidFill>
                <a:latin typeface="Calibri"/>
                <a:cs typeface="Calibri"/>
              </a:rPr>
              <a:t>option will be with us for the long term – get used to it!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Clr>
                <a:schemeClr val="bg1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237D4-84A9-4441-C9B4-23B1DB57D7AD}"/>
              </a:ext>
            </a:extLst>
          </p:cNvPr>
          <p:cNvSpPr txBox="1"/>
          <p:nvPr/>
        </p:nvSpPr>
        <p:spPr>
          <a:xfrm>
            <a:off x="914400" y="4572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SARS – ITA88</a:t>
            </a:r>
          </a:p>
        </p:txBody>
      </p:sp>
    </p:spTree>
    <p:extLst>
      <p:ext uri="{BB962C8B-B14F-4D97-AF65-F5344CB8AC3E}">
        <p14:creationId xmlns:p14="http://schemas.microsoft.com/office/powerpoint/2010/main" val="30106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81000" y="491467"/>
            <a:ext cx="79486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bg1"/>
                </a:solidFill>
              </a:rPr>
              <a:t>Comments</a:t>
            </a:r>
            <a:r>
              <a:rPr sz="4000" b="1" spc="-15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on</a:t>
            </a:r>
            <a:r>
              <a:rPr sz="4000" b="1" spc="-13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SARS’</a:t>
            </a:r>
            <a:r>
              <a:rPr sz="4000" b="1" spc="-14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website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381000" y="1344775"/>
            <a:ext cx="7886700" cy="42453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chemeClr val="bg1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lang="en-ZA" sz="2600" b="0" dirty="0">
                <a:solidFill>
                  <a:schemeClr val="bg1"/>
                </a:solidFill>
                <a:latin typeface="Calibri"/>
                <a:cs typeface="Calibri"/>
              </a:rPr>
              <a:t>At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b="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beginning</a:t>
            </a:r>
            <a:r>
              <a:rPr sz="2600" b="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600" b="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2010</a:t>
            </a:r>
            <a:r>
              <a:rPr sz="2600" b="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dirty="0">
                <a:solidFill>
                  <a:schemeClr val="bg1"/>
                </a:solidFill>
                <a:cs typeface="Calibri"/>
              </a:rPr>
              <a:t>SARS </a:t>
            </a:r>
            <a:r>
              <a:rPr lang="en-ZA" sz="2600" b="0" dirty="0">
                <a:solidFill>
                  <a:schemeClr val="bg1"/>
                </a:solidFill>
                <a:latin typeface="Calibri"/>
                <a:cs typeface="Calibri"/>
              </a:rPr>
              <a:t>began</a:t>
            </a:r>
            <a:r>
              <a:rPr sz="2600" b="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2600" b="0" spc="-10" dirty="0">
                <a:solidFill>
                  <a:schemeClr val="bg1"/>
                </a:solidFill>
                <a:latin typeface="Calibri"/>
                <a:cs typeface="Calibri"/>
              </a:rPr>
              <a:t>applying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600" b="0" spc="48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administrative</a:t>
            </a:r>
            <a:r>
              <a:rPr sz="2600" b="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600" b="0" spc="4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600" b="0" spc="4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individuals</a:t>
            </a:r>
            <a:r>
              <a:rPr sz="2600" b="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2600" b="0" spc="48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income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tax</a:t>
            </a:r>
            <a:r>
              <a:rPr sz="2600" b="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returns</a:t>
            </a:r>
            <a:r>
              <a:rPr sz="2600" b="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were</a:t>
            </a:r>
            <a:r>
              <a:rPr sz="2600" b="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outstanding.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25"/>
              </a:spcBef>
              <a:buClr>
                <a:schemeClr val="bg1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b="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600" b="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charged</a:t>
            </a:r>
            <a:r>
              <a:rPr sz="2600" b="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2600" b="0" spc="270" dirty="0">
                <a:solidFill>
                  <a:schemeClr val="bg1"/>
                </a:solidFill>
                <a:latin typeface="Calibri"/>
                <a:cs typeface="Calibri"/>
              </a:rPr>
              <a:t>is </a:t>
            </a:r>
            <a:r>
              <a:rPr lang="en-ZA" sz="2600" b="0" dirty="0">
                <a:solidFill>
                  <a:schemeClr val="bg1"/>
                </a:solidFill>
                <a:latin typeface="Calibri"/>
                <a:cs typeface="Calibri"/>
              </a:rPr>
              <a:t>between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R250</a:t>
            </a:r>
            <a:r>
              <a:rPr sz="2600" b="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2600" b="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R16000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per</a:t>
            </a:r>
            <a:r>
              <a:rPr sz="2600" b="0" spc="2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month,</a:t>
            </a:r>
            <a:r>
              <a:rPr sz="2600" b="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2600" b="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b="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charged</a:t>
            </a:r>
            <a:r>
              <a:rPr sz="2600" b="0" spc="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per</a:t>
            </a:r>
            <a:r>
              <a:rPr sz="2600" b="0" spc="2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return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600" b="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b="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600" b="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600" b="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more</a:t>
            </a:r>
            <a:r>
              <a:rPr sz="2600" b="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importantly</a:t>
            </a:r>
            <a:r>
              <a:rPr sz="2600" b="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2600" b="0" spc="80" dirty="0">
                <a:solidFill>
                  <a:schemeClr val="bg1"/>
                </a:solidFill>
                <a:latin typeface="Calibri"/>
                <a:cs typeface="Calibri"/>
              </a:rPr>
              <a:t>is applied for each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600" b="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20" dirty="0">
                <a:solidFill>
                  <a:schemeClr val="bg1"/>
                </a:solidFill>
                <a:latin typeface="Calibri"/>
                <a:cs typeface="Calibri"/>
              </a:rPr>
              <a:t>that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b="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r>
              <a:rPr sz="2600" b="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continues</a:t>
            </a:r>
            <a:r>
              <a:rPr sz="2600" b="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600" b="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occur.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715" indent="-274320" algn="just">
              <a:lnSpc>
                <a:spcPct val="100000"/>
              </a:lnSpc>
              <a:spcBef>
                <a:spcPts val="625"/>
              </a:spcBef>
              <a:buClr>
                <a:schemeClr val="bg1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Thus,</a:t>
            </a:r>
            <a:r>
              <a:rPr sz="2600" b="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600" b="0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600" b="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600" b="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600" b="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issued</a:t>
            </a:r>
            <a:r>
              <a:rPr sz="2600" b="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600" b="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600" b="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employee,</a:t>
            </a:r>
            <a:r>
              <a:rPr sz="2600" b="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b="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amount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deducted</a:t>
            </a:r>
            <a:r>
              <a:rPr sz="2600" b="0" spc="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600" b="0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600" b="0" spc="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ZA" sz="2600" b="1" dirty="0">
                <a:solidFill>
                  <a:schemeClr val="bg1"/>
                </a:solidFill>
                <a:latin typeface="Calibri"/>
                <a:cs typeface="Calibri"/>
              </a:rPr>
              <a:t>added</a:t>
            </a:r>
            <a:r>
              <a:rPr sz="2600" b="0" spc="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ZA" sz="2600" b="0" spc="85" dirty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600" b="1" dirty="0">
                <a:solidFill>
                  <a:schemeClr val="bg1"/>
                </a:solidFill>
                <a:latin typeface="Calibri"/>
                <a:cs typeface="Calibri"/>
              </a:rPr>
              <a:t>every</a:t>
            </a:r>
            <a:r>
              <a:rPr sz="2600" b="1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ZA" sz="2600" b="1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600" b="1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600" b="0" spc="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b="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600" b="0" spc="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600" b="0" spc="-25" dirty="0">
                <a:solidFill>
                  <a:schemeClr val="bg1"/>
                </a:solidFill>
                <a:latin typeface="Calibri"/>
                <a:cs typeface="Calibri"/>
              </a:rPr>
              <a:t>is </a:t>
            </a:r>
            <a:r>
              <a:rPr sz="2600" b="0" spc="-10" dirty="0">
                <a:solidFill>
                  <a:schemeClr val="bg1"/>
                </a:solidFill>
                <a:latin typeface="Calibri"/>
                <a:cs typeface="Calibri"/>
              </a:rPr>
              <a:t>outstanding.</a:t>
            </a:r>
            <a:endParaRPr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23265" y="419472"/>
            <a:ext cx="7886700" cy="709937"/>
          </a:xfrm>
          <a:prstGeom prst="rect">
            <a:avLst/>
          </a:prstGeom>
        </p:spPr>
        <p:txBody>
          <a:bodyPr vert="horz" wrap="square" lIns="0" tIns="93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bg1"/>
                </a:solidFill>
              </a:rPr>
              <a:t>Penalties</a:t>
            </a:r>
            <a:r>
              <a:rPr sz="4000" b="1" spc="-15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and</a:t>
            </a:r>
            <a:r>
              <a:rPr sz="4000" b="1" spc="-114" dirty="0">
                <a:solidFill>
                  <a:schemeClr val="bg1"/>
                </a:solidFill>
              </a:rPr>
              <a:t> </a:t>
            </a:r>
            <a:r>
              <a:rPr sz="4000" b="1" spc="-20" dirty="0">
                <a:solidFill>
                  <a:schemeClr val="bg1"/>
                </a:solidFill>
              </a:rPr>
              <a:t>Reference</a:t>
            </a:r>
            <a:r>
              <a:rPr sz="4000" b="1" spc="-14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Numbers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901" y="1440498"/>
            <a:ext cx="8074025" cy="408887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240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NEW</a:t>
            </a:r>
            <a:r>
              <a:rPr sz="2400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2400" spc="40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NEW</a:t>
            </a:r>
            <a:r>
              <a:rPr sz="2400" spc="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reference</a:t>
            </a:r>
            <a:r>
              <a:rPr sz="2400" spc="4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number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even</a:t>
            </a:r>
            <a:r>
              <a:rPr sz="24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same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year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e.g.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2008,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lodged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initially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raised,</a:t>
            </a:r>
            <a:r>
              <a:rPr sz="2400" spc="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re-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imposed</a:t>
            </a:r>
            <a:r>
              <a:rPr sz="24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24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subsequent</a:t>
            </a:r>
            <a:r>
              <a:rPr sz="24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4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until</a:t>
            </a:r>
            <a:r>
              <a:rPr sz="24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lodged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6350" indent="-274320" algn="just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change</a:t>
            </a:r>
            <a:r>
              <a:rPr sz="24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24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month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i.e.</a:t>
            </a:r>
            <a:r>
              <a:rPr sz="24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"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2400" i="1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remains</a:t>
            </a:r>
            <a:r>
              <a:rPr sz="24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outstanding,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recurs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4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2400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month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400" i="1" spc="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2400" i="1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thereof,</a:t>
            </a:r>
            <a:r>
              <a:rPr sz="2400" i="1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depending</a:t>
            </a:r>
            <a:r>
              <a:rPr sz="2400" i="1" spc="4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i="1" spc="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how</a:t>
            </a:r>
            <a:r>
              <a:rPr sz="2400" i="1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long</a:t>
            </a:r>
            <a:r>
              <a:rPr sz="2400" i="1" spc="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i="1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remains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outstanding.</a:t>
            </a:r>
            <a:r>
              <a:rPr sz="2400" i="1" spc="1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ZA" sz="2400" i="1" spc="17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6385" marR="6350" indent="-274320" algn="l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6385" algn="l"/>
              </a:tabLst>
            </a:pP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i="1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i="1" spc="1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Assessment</a:t>
            </a:r>
            <a:r>
              <a:rPr sz="2400" i="1" spc="1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Notice,</a:t>
            </a:r>
            <a:r>
              <a:rPr sz="2400" i="1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taxpayer </a:t>
            </a:r>
            <a:r>
              <a:rPr lang="en-ZA" sz="2400" i="1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i="1" spc="3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informed</a:t>
            </a:r>
            <a:r>
              <a:rPr sz="2400" i="1" spc="3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i="1" spc="38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both</a:t>
            </a:r>
            <a:r>
              <a:rPr sz="2400" i="1" spc="3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remedy</a:t>
            </a:r>
            <a:r>
              <a:rPr sz="2400" i="1" spc="3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3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spc="-20" dirty="0">
                <a:solidFill>
                  <a:schemeClr val="bg1"/>
                </a:solidFill>
                <a:latin typeface="Calibri"/>
                <a:cs typeface="Calibri"/>
              </a:rPr>
              <a:t>non-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compliance</a:t>
            </a:r>
            <a:r>
              <a:rPr sz="2400" i="1" spc="3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i="1" spc="-25" dirty="0">
                <a:solidFill>
                  <a:schemeClr val="bg1"/>
                </a:solidFill>
                <a:latin typeface="Calibri"/>
                <a:cs typeface="Calibri"/>
              </a:rPr>
              <a:t>by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submitting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outstanding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return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pay</a:t>
            </a:r>
            <a:r>
              <a:rPr sz="2400" i="1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outstanding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amount</a:t>
            </a:r>
            <a:r>
              <a:rPr sz="2400" i="1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400" i="1" spc="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20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due</a:t>
            </a:r>
            <a:r>
              <a:rPr sz="2400" i="1" spc="1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date</a:t>
            </a:r>
            <a:r>
              <a:rPr sz="2400" i="1" spc="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reflected</a:t>
            </a:r>
            <a:r>
              <a:rPr sz="2400" i="1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i="1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i="1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bg1"/>
                </a:solidFill>
                <a:latin typeface="Calibri"/>
                <a:cs typeface="Calibri"/>
              </a:rPr>
              <a:t>Penalty</a:t>
            </a:r>
            <a:r>
              <a:rPr sz="2400" i="1" spc="1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bg1"/>
                </a:solidFill>
                <a:latin typeface="Calibri"/>
                <a:cs typeface="Calibri"/>
              </a:rPr>
              <a:t>Assessment Notice.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62000" y="708140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chemeClr val="bg1"/>
                </a:solidFill>
              </a:rPr>
              <a:t>SARS</a:t>
            </a:r>
            <a:r>
              <a:rPr sz="4000" b="1" spc="-21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Reconciliation</a:t>
            </a:r>
            <a:r>
              <a:rPr sz="4000" b="1" spc="-204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82828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 algn="just">
              <a:lnSpc>
                <a:spcPct val="100000"/>
              </a:lnSpc>
              <a:spcBef>
                <a:spcPts val="105"/>
              </a:spcBef>
              <a:buClr>
                <a:schemeClr val="bg1"/>
              </a:buClr>
              <a:buSzPct val="94230"/>
              <a:buFont typeface="Wingdings 2"/>
              <a:buChar char="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new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penalties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raised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‘IT</a:t>
            </a:r>
            <a:r>
              <a:rPr lang="en-ZA" sz="24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88R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7020" marR="5080" algn="just">
              <a:lnSpc>
                <a:spcPct val="100000"/>
              </a:lnSpc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Reconciliation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statement’,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issued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SARS,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under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innocent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sounding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heading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‘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Appointments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made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during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xxMonthxx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Period’.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57200" y="1524000"/>
            <a:ext cx="4459287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600" b="1" spc="-20" dirty="0">
                <a:solidFill>
                  <a:schemeClr val="bg1"/>
                </a:solidFill>
              </a:rPr>
              <a:t>e@syFile</a:t>
            </a:r>
            <a:endParaRPr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382128"/>
            <a:ext cx="732313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bg1"/>
                </a:solidFill>
              </a:rPr>
              <a:t>Finding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out</a:t>
            </a:r>
            <a:r>
              <a:rPr sz="4000" b="1" spc="-7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the</a:t>
            </a:r>
            <a:r>
              <a:rPr sz="4000" b="1" spc="-75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ITA88 </a:t>
            </a:r>
            <a:r>
              <a:rPr sz="4000" b="1" dirty="0">
                <a:solidFill>
                  <a:schemeClr val="bg1"/>
                </a:solidFill>
              </a:rPr>
              <a:t>status</a:t>
            </a:r>
            <a:r>
              <a:rPr sz="4000" b="1" spc="-80" dirty="0">
                <a:solidFill>
                  <a:schemeClr val="bg1"/>
                </a:solidFill>
              </a:rPr>
              <a:t> </a:t>
            </a:r>
            <a:r>
              <a:rPr sz="4000" b="1" spc="-25" dirty="0">
                <a:solidFill>
                  <a:schemeClr val="bg1"/>
                </a:solidFill>
              </a:rPr>
              <a:t>for </a:t>
            </a:r>
            <a:r>
              <a:rPr sz="4000" b="1" spc="-20" dirty="0">
                <a:solidFill>
                  <a:schemeClr val="bg1"/>
                </a:solidFill>
              </a:rPr>
              <a:t>Employers</a:t>
            </a:r>
            <a:r>
              <a:rPr sz="4000" b="1" spc="-110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and</a:t>
            </a:r>
            <a:r>
              <a:rPr sz="4000" b="1" spc="-95" dirty="0">
                <a:solidFill>
                  <a:schemeClr val="bg1"/>
                </a:solidFill>
              </a:rPr>
              <a:t> </a:t>
            </a:r>
            <a:r>
              <a:rPr sz="4000" b="1" dirty="0">
                <a:solidFill>
                  <a:schemeClr val="bg1"/>
                </a:solidFill>
              </a:rPr>
              <a:t>their</a:t>
            </a:r>
            <a:r>
              <a:rPr sz="4000" b="1" spc="-85" dirty="0">
                <a:solidFill>
                  <a:schemeClr val="bg1"/>
                </a:solidFill>
              </a:rPr>
              <a:t> </a:t>
            </a:r>
            <a:r>
              <a:rPr sz="4000" b="1" spc="-10" dirty="0">
                <a:solidFill>
                  <a:schemeClr val="bg1"/>
                </a:solidFill>
              </a:rPr>
              <a:t>employees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8074025" cy="3950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just">
              <a:lnSpc>
                <a:spcPts val="2590"/>
              </a:lnSpc>
              <a:spcBef>
                <a:spcPts val="425"/>
              </a:spcBef>
              <a:buClr>
                <a:schemeClr val="bg1"/>
              </a:buClr>
              <a:buSzPct val="93750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created</a:t>
            </a:r>
            <a:r>
              <a:rPr sz="2400" spc="2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software</a:t>
            </a:r>
            <a:r>
              <a:rPr sz="2400" spc="2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2400" spc="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allows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Employer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download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new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their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PC.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4"/>
              </a:spcBef>
              <a:buClr>
                <a:schemeClr val="bg1"/>
              </a:buClr>
              <a:buSzPct val="93750"/>
              <a:tabLst>
                <a:tab pos="286385" algn="l"/>
              </a:tabLst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done</a:t>
            </a:r>
            <a:r>
              <a:rPr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by: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48665" marR="5080" lvl="1" indent="-342900" algn="just">
              <a:lnSpc>
                <a:spcPts val="2380"/>
              </a:lnSpc>
              <a:spcBef>
                <a:spcPts val="580"/>
              </a:spcBef>
              <a:buClr>
                <a:schemeClr val="bg1"/>
              </a:buClr>
              <a:buSzPct val="84090"/>
              <a:buFont typeface="Wingdings" panose="05000000000000000000" pitchFamily="2" charset="2"/>
              <a:buChar char="Ø"/>
              <a:tabLst>
                <a:tab pos="65278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Logging</a:t>
            </a:r>
            <a:r>
              <a:rPr sz="2400" spc="3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3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e@syFile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desktop</a:t>
            </a:r>
            <a:r>
              <a:rPr sz="2400" spc="3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software</a:t>
            </a:r>
          </a:p>
          <a:p>
            <a:pPr marL="748666" lvl="1" indent="-342900" algn="just">
              <a:lnSpc>
                <a:spcPts val="2510"/>
              </a:lnSpc>
              <a:spcBef>
                <a:spcPts val="225"/>
              </a:spcBef>
              <a:buClr>
                <a:schemeClr val="bg1"/>
              </a:buClr>
              <a:buSzPct val="84090"/>
              <a:buFont typeface="Wingdings" panose="05000000000000000000" pitchFamily="2" charset="2"/>
              <a:buChar char="Ø"/>
              <a:tabLst>
                <a:tab pos="65214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Under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‘Utilities’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menu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option</a:t>
            </a:r>
            <a:r>
              <a:rPr sz="2400" spc="29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select</a:t>
            </a:r>
            <a:r>
              <a:rPr sz="2400" spc="29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3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‘Synchronize</a:t>
            </a:r>
            <a:r>
              <a:rPr lang="en-ZA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Application’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sub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menu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option.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48665" marR="6985" lvl="1" indent="-342900" algn="just">
              <a:lnSpc>
                <a:spcPts val="2380"/>
              </a:lnSpc>
              <a:spcBef>
                <a:spcPts val="560"/>
              </a:spcBef>
              <a:buClr>
                <a:schemeClr val="bg1"/>
              </a:buClr>
              <a:buSzPct val="84090"/>
              <a:buFont typeface="Wingdings" panose="05000000000000000000" pitchFamily="2" charset="2"/>
              <a:buChar char="Ø"/>
              <a:tabLst>
                <a:tab pos="65278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user</a:t>
            </a:r>
            <a:r>
              <a:rPr sz="2400" spc="50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4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24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requested</a:t>
            </a:r>
            <a:r>
              <a:rPr sz="2400" spc="5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400" spc="5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enter</a:t>
            </a:r>
            <a:r>
              <a:rPr sz="2400" spc="5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their</a:t>
            </a:r>
            <a:r>
              <a:rPr sz="2400" spc="4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SARS</a:t>
            </a:r>
            <a:r>
              <a:rPr sz="2400" spc="5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Filing</a:t>
            </a:r>
            <a:r>
              <a:rPr sz="2400" spc="48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login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name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password.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715" algn="just">
              <a:lnSpc>
                <a:spcPts val="2590"/>
              </a:lnSpc>
              <a:spcBef>
                <a:spcPts val="560"/>
              </a:spcBef>
              <a:buClr>
                <a:schemeClr val="bg1"/>
              </a:buClr>
              <a:buSzPct val="93750"/>
              <a:tabLst>
                <a:tab pos="286385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Once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been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entered,</a:t>
            </a:r>
            <a:r>
              <a:rPr sz="24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e@syFile</a:t>
            </a:r>
            <a:r>
              <a:rPr sz="24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desktop</a:t>
            </a:r>
            <a:r>
              <a:rPr sz="24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application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download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new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notices,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statements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update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status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individual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employees</a:t>
            </a:r>
            <a:r>
              <a:rPr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regards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ITA88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penalty.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file C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file CS" id="{A42E6A61-56AF-4CCF-B38F-4EF861F09CE0}" vid="{53AA897A-DCC7-4536-8CCF-0C49E6879BCD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3261</Words>
  <Application>Microsoft Office PowerPoint</Application>
  <PresentationFormat>On-screen Show (4:3)</PresentationFormat>
  <Paragraphs>206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Wingdings</vt:lpstr>
      <vt:lpstr>Wingdings 2</vt:lpstr>
      <vt:lpstr>1_Office Theme</vt:lpstr>
      <vt:lpstr>Profile CS</vt:lpstr>
      <vt:lpstr>PowerPoint Presentation</vt:lpstr>
      <vt:lpstr>SARS will issue an ITA88 for one of three reasons</vt:lpstr>
      <vt:lpstr>Different Periods</vt:lpstr>
      <vt:lpstr>Penalties</vt:lpstr>
      <vt:lpstr>Comments on SARS’ website</vt:lpstr>
      <vt:lpstr>Penalties and Reference Numbers</vt:lpstr>
      <vt:lpstr>SARS Reconciliation Statement</vt:lpstr>
      <vt:lpstr>e@syFile</vt:lpstr>
      <vt:lpstr>Finding out the ITA88 status for Employers and their employees</vt:lpstr>
      <vt:lpstr>PowerPoint Presentation</vt:lpstr>
      <vt:lpstr>Paying SARS in Bulk or Individually</vt:lpstr>
      <vt:lpstr>SARS IT88’s</vt:lpstr>
      <vt:lpstr>ITA88 deduction priority</vt:lpstr>
      <vt:lpstr>ITA88 deduction priority</vt:lpstr>
      <vt:lpstr>ITA88 Deduction Priority</vt:lpstr>
      <vt:lpstr>ITA88 deduction priority</vt:lpstr>
      <vt:lpstr>ITA88 deduction priority</vt:lpstr>
      <vt:lpstr>ITA88 deduction priority</vt:lpstr>
      <vt:lpstr>ITA88 deduction priority</vt:lpstr>
      <vt:lpstr>ITA88 deduction priority</vt:lpstr>
      <vt:lpstr>PowerPoint Presentation</vt:lpstr>
      <vt:lpstr>Common Payment Problems</vt:lpstr>
      <vt:lpstr>PowerPoint Presentation</vt:lpstr>
      <vt:lpstr>PowerPoint Presentation</vt:lpstr>
      <vt:lpstr>Questions and Answers - Taxpayer</vt:lpstr>
      <vt:lpstr>Questions &amp; Answers-Taxpayer</vt:lpstr>
      <vt:lpstr>Questions &amp; Answers-Taxpayer</vt:lpstr>
      <vt:lpstr>PowerPoint Presentation</vt:lpstr>
      <vt:lpstr>PowerPoint Presentation</vt:lpstr>
      <vt:lpstr>Questions &amp; Answers - Taxpayer</vt:lpstr>
      <vt:lpstr>Questions &amp; Answers - Taxpayer</vt:lpstr>
      <vt:lpstr>Why does SARS only include my outstanding administrative penalty tax and not any other outstanding taxes on the IT88?</vt:lpstr>
      <vt:lpstr>Questions &amp; Answers - Employer</vt:lpstr>
      <vt:lpstr>Questions &amp; Answers - Employer</vt:lpstr>
      <vt:lpstr>Questions &amp; Answers - Employer</vt:lpstr>
      <vt:lpstr>Questions &amp; Answers - Employer</vt:lpstr>
      <vt:lpstr>Questions &amp; Answers - Employer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EAO Workshop</dc:title>
  <dc:creator>Jason A. Brown</dc:creator>
  <cp:lastModifiedBy>Dianne Davies</cp:lastModifiedBy>
  <cp:revision>1</cp:revision>
  <dcterms:created xsi:type="dcterms:W3CDTF">2025-09-12T06:56:39Z</dcterms:created>
  <dcterms:modified xsi:type="dcterms:W3CDTF">2025-10-16T09:49:58Z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2025-09-12T00:00:00Z</vt:filetime>
  </property>
  <property fmtid="{D5CDD505-2E9C-101B-9397-08002B2CF9AE}" pid="5" name="Producer">
    <vt:lpwstr>Microsoft® Office PowerPoint® 2007</vt:lpwstr>
  </property>
</Properties>
</file>